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9" r:id="rId5"/>
    <p:sldMasterId id="2147483868" r:id="rId6"/>
  </p:sldMasterIdLst>
  <p:notesMasterIdLst>
    <p:notesMasterId r:id="rId35"/>
  </p:notesMasterIdLst>
  <p:sldIdLst>
    <p:sldId id="749" r:id="rId7"/>
    <p:sldId id="532" r:id="rId8"/>
    <p:sldId id="260" r:id="rId9"/>
    <p:sldId id="424" r:id="rId10"/>
    <p:sldId id="427" r:id="rId11"/>
    <p:sldId id="533" r:id="rId12"/>
    <p:sldId id="552" r:id="rId13"/>
    <p:sldId id="497" r:id="rId14"/>
    <p:sldId id="537" r:id="rId15"/>
    <p:sldId id="562" r:id="rId16"/>
    <p:sldId id="564" r:id="rId17"/>
    <p:sldId id="535" r:id="rId18"/>
    <p:sldId id="572" r:id="rId19"/>
    <p:sldId id="499" r:id="rId20"/>
    <p:sldId id="566" r:id="rId21"/>
    <p:sldId id="567" r:id="rId22"/>
    <p:sldId id="568" r:id="rId23"/>
    <p:sldId id="569" r:id="rId24"/>
    <p:sldId id="543" r:id="rId25"/>
    <p:sldId id="570" r:id="rId26"/>
    <p:sldId id="571" r:id="rId27"/>
    <p:sldId id="438" r:id="rId28"/>
    <p:sldId id="506" r:id="rId29"/>
    <p:sldId id="576" r:id="rId30"/>
    <p:sldId id="720" r:id="rId31"/>
    <p:sldId id="481" r:id="rId32"/>
    <p:sldId id="474" r:id="rId33"/>
    <p:sldId id="4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23A552-AB68-5641-7340-AB9EF3692D93}" name="Gray, Allison" initials="" userId="S::Allison.Gray@schwab.com::c993c66c-a319-43ce-8930-4a43ee94de44" providerId="AD"/>
  <p188:author id="{55D8B054-0F28-EEEC-E109-62447213E2D4}" name="Wilkins, Jeremy" initials="" userId="S::jeremy.wilkins@schwab.com::894cc1ca-5d1c-4ea6-933a-91080b7f8101" providerId="AD"/>
  <p188:author id="{4972BF9F-619C-D623-D82E-CFEE6E030ABE}" name="Berenguel, Kelsey" initials="KB" userId="S::Kelsey.Berenguel@schwab.com::cecb9a18-0de9-44b4-9543-4e1ccd93a2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aine" initials="EC" lastIdx="5" clrIdx="0"/>
  <p:cmAuthor id="7" name="andre cohen" initials="ac" lastIdx="3" clrIdx="7">
    <p:extLst>
      <p:ext uri="{19B8F6BF-5375-455C-9EA6-DF929625EA0E}">
        <p15:presenceInfo xmlns:p15="http://schemas.microsoft.com/office/powerpoint/2012/main" userId="f6d22f191e7e7fcd" providerId="Windows Live"/>
      </p:ext>
    </p:extLst>
  </p:cmAuthor>
  <p:cmAuthor id="1" name="Cohen Andre" initials="" lastIdx="1" clrIdx="1"/>
  <p:cmAuthor id="8" name="Petersen, Megan" initials="PM" lastIdx="1" clrIdx="8">
    <p:extLst>
      <p:ext uri="{19B8F6BF-5375-455C-9EA6-DF929625EA0E}">
        <p15:presenceInfo xmlns:p15="http://schemas.microsoft.com/office/powerpoint/2012/main" userId="S::megan.petersen@schwab.com::58a65092-bb74-4cfb-bf44-f30ee8f7e830" providerId="AD"/>
      </p:ext>
    </p:extLst>
  </p:cmAuthor>
  <p:cmAuthor id="2" name="build" initials="b" lastIdx="15" clrIdx="2"/>
  <p:cmAuthor id="9" name="Smith, Tucker" initials="ST" lastIdx="3" clrIdx="9">
    <p:extLst>
      <p:ext uri="{19B8F6BF-5375-455C-9EA6-DF929625EA0E}">
        <p15:presenceInfo xmlns:p15="http://schemas.microsoft.com/office/powerpoint/2012/main" userId="S::tucker.smith@schwab.com::259929c6-cb79-4e17-8d5e-8b79c935028a" providerId="AD"/>
      </p:ext>
    </p:extLst>
  </p:cmAuthor>
  <p:cmAuthor id="3" name="MCH" initials="MCH" lastIdx="18" clrIdx="3"/>
  <p:cmAuthor id="10" name="Barr, Chandler" initials="BC" lastIdx="3" clrIdx="10">
    <p:extLst>
      <p:ext uri="{19B8F6BF-5375-455C-9EA6-DF929625EA0E}">
        <p15:presenceInfo xmlns:p15="http://schemas.microsoft.com/office/powerpoint/2012/main" userId="S::chandler.barr@schwab.com::5c8cac72-364b-499c-bb5a-42f7c8f4c8fb" providerId="AD"/>
      </p:ext>
    </p:extLst>
  </p:cmAuthor>
  <p:cmAuthor id="4" name="Rivera, Liza" initials="LR" lastIdx="1" clrIdx="4"/>
  <p:cmAuthor id="5" name="andre cohen" initials="" lastIdx="0" clrIdx="5"/>
  <p:cmAuthor id="6" name="Leader, Jennifer" initials="LJ" lastIdx="32" clrIdx="6">
    <p:extLst>
      <p:ext uri="{19B8F6BF-5375-455C-9EA6-DF929625EA0E}">
        <p15:presenceInfo xmlns:p15="http://schemas.microsoft.com/office/powerpoint/2012/main" userId="S-1-5-21-484763869-1972579041-1801674531-14744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5077AF"/>
    <a:srgbClr val="148A91"/>
    <a:srgbClr val="50616E"/>
    <a:srgbClr val="13A6E1"/>
    <a:srgbClr val="FFFFFF"/>
    <a:srgbClr val="4A72AC"/>
    <a:srgbClr val="000000"/>
    <a:srgbClr val="0D858E"/>
    <a:srgbClr val="415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1" autoAdjust="0"/>
    <p:restoredTop sz="86122" autoAdjust="0"/>
  </p:normalViewPr>
  <p:slideViewPr>
    <p:cSldViewPr snapToGrid="0">
      <p:cViewPr varScale="1">
        <p:scale>
          <a:sx n="95" d="100"/>
          <a:sy n="95" d="100"/>
        </p:scale>
        <p:origin x="792" y="84"/>
      </p:cViewPr>
      <p:guideLst>
        <p:guide orient="horz" pos="2160"/>
        <p:guide pos="3840"/>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E9F08-8394-4B14-85F9-646FDBFF65D4}" type="datetimeFigureOut">
              <a:rPr lang="en-US" smtClean="0"/>
              <a:t>5/1/2025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B4F33-ECC5-4DA4-988D-A816AC96817E}" type="slidenum">
              <a:rPr lang="en-US" smtClean="0"/>
              <a:t>‹#›</a:t>
            </a:fld>
            <a:endParaRPr lang="en-US" dirty="0"/>
          </a:p>
        </p:txBody>
      </p:sp>
    </p:spTree>
    <p:extLst>
      <p:ext uri="{BB962C8B-B14F-4D97-AF65-F5344CB8AC3E}">
        <p14:creationId xmlns:p14="http://schemas.microsoft.com/office/powerpoint/2010/main" val="63594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13_006_01_02_12_014 https://</a:t>
            </a:r>
            <a:r>
              <a:rPr lang="en-US" dirty="0" err="1"/>
              <a:t>schwab.bynder.com</a:t>
            </a:r>
            <a:r>
              <a:rPr lang="en-US" dirty="0"/>
              <a:t>/media/?</a:t>
            </a:r>
            <a:r>
              <a:rPr lang="en-US" dirty="0" err="1"/>
              <a:t>mediaId</a:t>
            </a:r>
            <a:r>
              <a:rPr lang="en-US" dirty="0"/>
              <a:t>=BF500FF4-5299-4692-B7F78DBBC2DA50F1</a:t>
            </a:r>
          </a:p>
          <a:p>
            <a:endParaRPr lang="en-US" sz="1200" b="1" dirty="0">
              <a:solidFill>
                <a:srgbClr val="DAEDEF"/>
              </a:solidFill>
            </a:endParaRPr>
          </a:p>
        </p:txBody>
      </p:sp>
      <p:sp>
        <p:nvSpPr>
          <p:cNvPr id="4" name="Slide Number Placeholder 3"/>
          <p:cNvSpPr>
            <a:spLocks noGrp="1"/>
          </p:cNvSpPr>
          <p:nvPr>
            <p:ph type="sldNum" sz="quarter" idx="10"/>
          </p:nvPr>
        </p:nvSpPr>
        <p:spPr/>
        <p:txBody>
          <a:bodyPr/>
          <a:lstStyle/>
          <a:p>
            <a:fld id="{ACCB4F33-ECC5-4DA4-988D-A816AC96817E}" type="slidenum">
              <a:rPr lang="en-US" smtClean="0"/>
              <a:t>1</a:t>
            </a:fld>
            <a:endParaRPr lang="en-US" dirty="0"/>
          </a:p>
        </p:txBody>
      </p:sp>
    </p:spTree>
    <p:extLst>
      <p:ext uri="{BB962C8B-B14F-4D97-AF65-F5344CB8AC3E}">
        <p14:creationId xmlns:p14="http://schemas.microsoft.com/office/powerpoint/2010/main" val="3112667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799" y="4400550"/>
            <a:ext cx="5596655" cy="3600450"/>
          </a:xfrm>
        </p:spPr>
        <p:txBody>
          <a:bodyPr/>
          <a:lstStyle/>
          <a:p>
            <a:r>
              <a:rPr lang="en-US" dirty="0">
                <a:solidFill>
                  <a:srgbClr val="3F3F3F"/>
                </a:solidFill>
                <a:effectLst/>
                <a:latin typeface="Helvetica" pitchFamily="2" charset="0"/>
              </a:rPr>
              <a:t>ICN-Flat-Dark-Bank-nobkg@3x</a:t>
            </a:r>
          </a:p>
          <a:p>
            <a:r>
              <a:rPr lang="en-US" dirty="0">
                <a:solidFill>
                  <a:srgbClr val="3F3F3F"/>
                </a:solidFill>
                <a:effectLst/>
                <a:latin typeface="Helvetica" pitchFamily="2" charset="0"/>
              </a:rPr>
              <a:t>ICN-Flat-Dark-Government-nobkg@2x</a:t>
            </a:r>
          </a:p>
          <a:p>
            <a:r>
              <a:rPr lang="en-US" dirty="0">
                <a:solidFill>
                  <a:srgbClr val="3F3F3F"/>
                </a:solidFill>
                <a:effectLst/>
                <a:latin typeface="Helvetica" pitchFamily="2" charset="0"/>
              </a:rPr>
              <a:t>ICN-Flat-Light-Gavel-nobkg@2x</a:t>
            </a:r>
          </a:p>
          <a:p>
            <a:r>
              <a:rPr lang="en-US" dirty="0">
                <a:solidFill>
                  <a:srgbClr val="3F3F3F"/>
                </a:solidFill>
                <a:effectLst/>
                <a:latin typeface="Helvetica" pitchFamily="2" charset="0"/>
              </a:rPr>
              <a:t>ICN-Flat-Dark-Scale Unbalanced-nobkg@2x</a:t>
            </a:r>
          </a:p>
          <a:p>
            <a:r>
              <a:rPr lang="en-US" dirty="0">
                <a:solidFill>
                  <a:srgbClr val="3F3F3F"/>
                </a:solidFill>
                <a:effectLst/>
                <a:latin typeface="Helvetica" pitchFamily="2" charset="0"/>
              </a:rPr>
              <a:t>ICN-Flat-Dark-Scale Balanced-nobkg@3x</a:t>
            </a:r>
          </a:p>
          <a:p>
            <a:r>
              <a:rPr lang="en-US" dirty="0">
                <a:solidFill>
                  <a:srgbClr val="3F3F3F"/>
                </a:solidFill>
                <a:effectLst/>
                <a:latin typeface="Helvetica" pitchFamily="2" charset="0"/>
              </a:rPr>
              <a:t>ICN-Flat-Light-Outsource-nobkg@3x</a:t>
            </a:r>
          </a:p>
          <a:p>
            <a:r>
              <a:rPr lang="en-US" dirty="0">
                <a:solidFill>
                  <a:srgbClr val="3F3F3F"/>
                </a:solidFill>
                <a:effectLst/>
                <a:latin typeface="Helvetica" pitchFamily="2" charset="0"/>
              </a:rPr>
              <a:t>ICN-workflow</a:t>
            </a:r>
          </a:p>
          <a:p>
            <a:r>
              <a:rPr lang="en-US" dirty="0">
                <a:solidFill>
                  <a:srgbClr val="3F3F3F"/>
                </a:solidFill>
                <a:effectLst/>
                <a:latin typeface="Helvetica" pitchFamily="2" charset="0"/>
              </a:rPr>
              <a:t>ICN-Flat-Light-Group-nobkg@3x</a:t>
            </a:r>
          </a:p>
          <a:p>
            <a:r>
              <a:rPr lang="en-US" dirty="0">
                <a:solidFill>
                  <a:srgbClr val="3F3F3F"/>
                </a:solidFill>
                <a:effectLst/>
                <a:latin typeface="Helvetica" pitchFamily="2" charset="0"/>
              </a:rPr>
              <a:t>ICN-Flat-Light-Organization-nobkg@3x</a:t>
            </a:r>
          </a:p>
          <a:p>
            <a:endParaRPr lang="en-US" dirty="0"/>
          </a:p>
        </p:txBody>
      </p:sp>
      <p:sp>
        <p:nvSpPr>
          <p:cNvPr id="4" name="Slide Number Placeholder 3"/>
          <p:cNvSpPr>
            <a:spLocks noGrp="1"/>
          </p:cNvSpPr>
          <p:nvPr>
            <p:ph type="sldNum" sz="quarter" idx="10"/>
          </p:nvPr>
        </p:nvSpPr>
        <p:spPr/>
        <p:txBody>
          <a:bodyPr/>
          <a:lstStyle/>
          <a:p>
            <a:fld id="{15859713-37DC-4A58-9127-3F569A3D676B}" type="slidenum">
              <a:rPr lang="en-US" smtClean="0"/>
              <a:t>10</a:t>
            </a:fld>
            <a:endParaRPr lang="en-US" dirty="0"/>
          </a:p>
        </p:txBody>
      </p:sp>
    </p:spTree>
    <p:extLst>
      <p:ext uri="{BB962C8B-B14F-4D97-AF65-F5344CB8AC3E}">
        <p14:creationId xmlns:p14="http://schemas.microsoft.com/office/powerpoint/2010/main" val="2151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ICN-Flat-Light-Question-nobkg@2x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17_SFA_01_Shot13_5818 https://</a:t>
            </a:r>
            <a:r>
              <a:rPr lang="en-US" dirty="0" err="1"/>
              <a:t>schwab.bynder.com</a:t>
            </a:r>
            <a:r>
              <a:rPr lang="en-US" dirty="0"/>
              <a:t>/media/?</a:t>
            </a:r>
            <a:r>
              <a:rPr lang="en-US" dirty="0" err="1"/>
              <a:t>mediaId</a:t>
            </a:r>
            <a:r>
              <a:rPr lang="en-US" dirty="0"/>
              <a:t>=BAC0A2B4-96D5-458E-B9C945E0A69FD77F</a:t>
            </a:r>
          </a:p>
        </p:txBody>
      </p:sp>
      <p:sp>
        <p:nvSpPr>
          <p:cNvPr id="4" name="Slide Number Placeholder 3"/>
          <p:cNvSpPr>
            <a:spLocks noGrp="1"/>
          </p:cNvSpPr>
          <p:nvPr>
            <p:ph type="sldNum" sz="quarter" idx="10"/>
          </p:nvPr>
        </p:nvSpPr>
        <p:spPr/>
        <p:txBody>
          <a:bodyPr/>
          <a:lstStyle/>
          <a:p>
            <a:fld id="{15859713-37DC-4A58-9127-3F569A3D676B}" type="slidenum">
              <a:rPr lang="en-US" smtClean="0"/>
              <a:t>11</a:t>
            </a:fld>
            <a:endParaRPr lang="en-US" dirty="0"/>
          </a:p>
        </p:txBody>
      </p:sp>
    </p:spTree>
    <p:extLst>
      <p:ext uri="{BB962C8B-B14F-4D97-AF65-F5344CB8AC3E}">
        <p14:creationId xmlns:p14="http://schemas.microsoft.com/office/powerpoint/2010/main" val="139962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59713-37DC-4A58-9127-3F569A3D676B}" type="slidenum">
              <a:rPr lang="en-US" smtClean="0"/>
              <a:t>12</a:t>
            </a:fld>
            <a:endParaRPr lang="en-US" dirty="0"/>
          </a:p>
        </p:txBody>
      </p:sp>
    </p:spTree>
    <p:extLst>
      <p:ext uri="{BB962C8B-B14F-4D97-AF65-F5344CB8AC3E}">
        <p14:creationId xmlns:p14="http://schemas.microsoft.com/office/powerpoint/2010/main" val="126963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Getty_908970340 visible to Field Marketing https://</a:t>
            </a:r>
            <a:r>
              <a:rPr lang="en-US" dirty="0" err="1"/>
              <a:t>schwab.bynder.com</a:t>
            </a:r>
            <a:r>
              <a:rPr lang="en-US" dirty="0"/>
              <a:t>/media/?</a:t>
            </a:r>
            <a:r>
              <a:rPr lang="en-US" dirty="0" err="1"/>
              <a:t>mediaId</a:t>
            </a:r>
            <a:r>
              <a:rPr lang="en-US" dirty="0"/>
              <a:t>=F894A2D5-6C1A-4FAC-8F37E300F9CF5547</a:t>
            </a:r>
          </a:p>
        </p:txBody>
      </p:sp>
      <p:sp>
        <p:nvSpPr>
          <p:cNvPr id="4" name="Slide Number Placeholder 3"/>
          <p:cNvSpPr>
            <a:spLocks noGrp="1"/>
          </p:cNvSpPr>
          <p:nvPr>
            <p:ph type="sldNum" sz="quarter" idx="10"/>
          </p:nvPr>
        </p:nvSpPr>
        <p:spPr/>
        <p:txBody>
          <a:bodyPr/>
          <a:lstStyle/>
          <a:p>
            <a:fld id="{ACCB4F33-ECC5-4DA4-988D-A816AC96817E}" type="slidenum">
              <a:rPr lang="en-US" smtClean="0"/>
              <a:t>13</a:t>
            </a:fld>
            <a:endParaRPr lang="en-US" dirty="0"/>
          </a:p>
        </p:txBody>
      </p:sp>
    </p:spTree>
    <p:extLst>
      <p:ext uri="{BB962C8B-B14F-4D97-AF65-F5344CB8AC3E}">
        <p14:creationId xmlns:p14="http://schemas.microsoft.com/office/powerpoint/2010/main" val="17477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799" y="4400550"/>
            <a:ext cx="5596655"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13_006_01_01_12_015  https://</a:t>
            </a:r>
            <a:r>
              <a:rPr lang="en-US" dirty="0" err="1"/>
              <a:t>schwab.bynder.com</a:t>
            </a:r>
            <a:r>
              <a:rPr lang="en-US" dirty="0"/>
              <a:t>/media/?</a:t>
            </a:r>
            <a:r>
              <a:rPr lang="en-US" dirty="0" err="1"/>
              <a:t>mediaId</a:t>
            </a:r>
            <a:r>
              <a:rPr lang="en-US" dirty="0"/>
              <a:t>=89C4271E-9FC0-411E-A9F8033AE0F2B931. Laptop should have screenshot</a:t>
            </a:r>
          </a:p>
        </p:txBody>
      </p:sp>
      <p:sp>
        <p:nvSpPr>
          <p:cNvPr id="4" name="Slide Number Placeholder 3"/>
          <p:cNvSpPr>
            <a:spLocks noGrp="1"/>
          </p:cNvSpPr>
          <p:nvPr>
            <p:ph type="sldNum" sz="quarter" idx="10"/>
          </p:nvPr>
        </p:nvSpPr>
        <p:spPr/>
        <p:txBody>
          <a:bodyPr/>
          <a:lstStyle/>
          <a:p>
            <a:fld id="{15859713-37DC-4A58-9127-3F569A3D676B}" type="slidenum">
              <a:rPr lang="en-US" smtClean="0"/>
              <a:t>14</a:t>
            </a:fld>
            <a:endParaRPr lang="en-US" dirty="0"/>
          </a:p>
        </p:txBody>
      </p:sp>
    </p:spTree>
    <p:extLst>
      <p:ext uri="{BB962C8B-B14F-4D97-AF65-F5344CB8AC3E}">
        <p14:creationId xmlns:p14="http://schemas.microsoft.com/office/powerpoint/2010/main" val="301003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19_003B_Shot2_7971 https://</a:t>
            </a:r>
            <a:r>
              <a:rPr lang="en-US" dirty="0" err="1"/>
              <a:t>schwab.bynder.com</a:t>
            </a:r>
            <a:r>
              <a:rPr lang="en-US" dirty="0"/>
              <a:t>/media/?</a:t>
            </a:r>
            <a:r>
              <a:rPr lang="en-US" dirty="0" err="1"/>
              <a:t>mediaId</a:t>
            </a:r>
            <a:r>
              <a:rPr lang="en-US" dirty="0"/>
              <a:t>=660C800D-64DC-41CE-8C017D8E55770C50</a:t>
            </a:r>
          </a:p>
        </p:txBody>
      </p:sp>
      <p:sp>
        <p:nvSpPr>
          <p:cNvPr id="4" name="Slide Number Placeholder 3"/>
          <p:cNvSpPr>
            <a:spLocks noGrp="1"/>
          </p:cNvSpPr>
          <p:nvPr>
            <p:ph type="sldNum" sz="quarter" idx="10"/>
          </p:nvPr>
        </p:nvSpPr>
        <p:spPr/>
        <p:txBody>
          <a:bodyPr/>
          <a:lstStyle/>
          <a:p>
            <a:fld id="{ACCB4F33-ECC5-4DA4-988D-A816AC96817E}" type="slidenum">
              <a:rPr lang="en-US" smtClean="0"/>
              <a:t>15</a:t>
            </a:fld>
            <a:endParaRPr lang="en-US" dirty="0"/>
          </a:p>
        </p:txBody>
      </p:sp>
    </p:spTree>
    <p:extLst>
      <p:ext uri="{BB962C8B-B14F-4D97-AF65-F5344CB8AC3E}">
        <p14:creationId xmlns:p14="http://schemas.microsoft.com/office/powerpoint/2010/main" val="55461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F3F3F"/>
                </a:solidFill>
                <a:effectLst/>
                <a:latin typeface="Helvetica" pitchFamily="2" charset="0"/>
              </a:rPr>
              <a:t>ICN-Flat-Dark-Folder Bar Chart-nobkg@3x</a:t>
            </a:r>
          </a:p>
          <a:p>
            <a:r>
              <a:rPr lang="en-US" dirty="0">
                <a:solidFill>
                  <a:srgbClr val="3F3F3F"/>
                </a:solidFill>
                <a:effectLst/>
                <a:latin typeface="Helvetica" pitchFamily="2" charset="0"/>
              </a:rPr>
              <a:t>ICN-Flat-Light-Charitable-Folder Person-nobkg@2x</a:t>
            </a:r>
          </a:p>
          <a:p>
            <a:r>
              <a:rPr lang="en-US" dirty="0">
                <a:solidFill>
                  <a:srgbClr val="3F3F3F"/>
                </a:solidFill>
                <a:effectLst/>
                <a:latin typeface="Helvetica" pitchFamily="2" charset="0"/>
              </a:rPr>
              <a:t>ICN-Flat-Light-Outsource-nobkg@3x</a:t>
            </a:r>
          </a:p>
          <a:p>
            <a:r>
              <a:rPr lang="en-US" dirty="0">
                <a:solidFill>
                  <a:srgbClr val="3F3F3F"/>
                </a:solidFill>
                <a:effectLst/>
                <a:latin typeface="Helvetica" pitchFamily="2" charset="0"/>
              </a:rPr>
              <a:t>ICN-workflow</a:t>
            </a:r>
          </a:p>
          <a:p>
            <a:r>
              <a:rPr lang="en-US" dirty="0">
                <a:solidFill>
                  <a:srgbClr val="3F3F3F"/>
                </a:solidFill>
                <a:effectLst/>
                <a:latin typeface="Helvetica" pitchFamily="2" charset="0"/>
              </a:rPr>
              <a:t>ICN-Flat-Light-Group-nobkg@3x</a:t>
            </a:r>
          </a:p>
          <a:p>
            <a:r>
              <a:rPr lang="en-US" dirty="0">
                <a:solidFill>
                  <a:srgbClr val="3F3F3F"/>
                </a:solidFill>
                <a:effectLst/>
                <a:latin typeface="Helvetica" pitchFamily="2" charset="0"/>
              </a:rPr>
              <a:t>ICN-Flat-Light-Organization-nobkg@3x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13_006_05_01_06_102 https://</a:t>
            </a:r>
            <a:r>
              <a:rPr lang="en-US" dirty="0" err="1"/>
              <a:t>schwab.bynder.com</a:t>
            </a:r>
            <a:r>
              <a:rPr lang="en-US" dirty="0"/>
              <a:t>/media/?</a:t>
            </a:r>
            <a:r>
              <a:rPr lang="en-US" dirty="0" err="1"/>
              <a:t>mediaId</a:t>
            </a:r>
            <a:r>
              <a:rPr lang="en-US" dirty="0"/>
              <a:t>=77461B98-7460-4677-9713AA8BA86ECC20</a:t>
            </a:r>
          </a:p>
        </p:txBody>
      </p:sp>
      <p:sp>
        <p:nvSpPr>
          <p:cNvPr id="4" name="Slide Number Placeholder 3"/>
          <p:cNvSpPr>
            <a:spLocks noGrp="1"/>
          </p:cNvSpPr>
          <p:nvPr>
            <p:ph type="sldNum" sz="quarter" idx="10"/>
          </p:nvPr>
        </p:nvSpPr>
        <p:spPr/>
        <p:txBody>
          <a:bodyPr/>
          <a:lstStyle/>
          <a:p>
            <a:fld id="{ACCB4F33-ECC5-4DA4-988D-A816AC96817E}" type="slidenum">
              <a:rPr lang="en-US" smtClean="0"/>
              <a:t>16</a:t>
            </a:fld>
            <a:endParaRPr lang="en-US" dirty="0"/>
          </a:p>
        </p:txBody>
      </p:sp>
    </p:spTree>
    <p:extLst>
      <p:ext uri="{BB962C8B-B14F-4D97-AF65-F5344CB8AC3E}">
        <p14:creationId xmlns:p14="http://schemas.microsoft.com/office/powerpoint/2010/main" val="3077759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11_001_03_01_05_017.jpg https://</a:t>
            </a:r>
            <a:r>
              <a:rPr lang="en-US" dirty="0" err="1"/>
              <a:t>schwab.bynder.com</a:t>
            </a:r>
            <a:r>
              <a:rPr lang="en-US" dirty="0"/>
              <a:t>/media/?</a:t>
            </a:r>
            <a:r>
              <a:rPr lang="en-US" dirty="0" err="1"/>
              <a:t>mediaId</a:t>
            </a:r>
            <a:r>
              <a:rPr lang="en-US" dirty="0"/>
              <a:t>=F9ACC3C6-DF6F-443E-85AAC9FC96806F15</a:t>
            </a:r>
          </a:p>
        </p:txBody>
      </p:sp>
      <p:sp>
        <p:nvSpPr>
          <p:cNvPr id="4" name="Slide Number Placeholder 3"/>
          <p:cNvSpPr>
            <a:spLocks noGrp="1"/>
          </p:cNvSpPr>
          <p:nvPr>
            <p:ph type="sldNum" sz="quarter" idx="10"/>
          </p:nvPr>
        </p:nvSpPr>
        <p:spPr/>
        <p:txBody>
          <a:bodyPr/>
          <a:lstStyle/>
          <a:p>
            <a:fld id="{ACCB4F33-ECC5-4DA4-988D-A816AC96817E}" type="slidenum">
              <a:rPr lang="en-US" smtClean="0"/>
              <a:t>17</a:t>
            </a:fld>
            <a:endParaRPr lang="en-US" dirty="0"/>
          </a:p>
        </p:txBody>
      </p:sp>
    </p:spTree>
    <p:extLst>
      <p:ext uri="{BB962C8B-B14F-4D97-AF65-F5344CB8AC3E}">
        <p14:creationId xmlns:p14="http://schemas.microsoft.com/office/powerpoint/2010/main" val="2259876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Getty_621975356 visible to Field Marketing https://</a:t>
            </a:r>
            <a:r>
              <a:rPr lang="en-US" dirty="0" err="1"/>
              <a:t>schwab.bynder.com</a:t>
            </a:r>
            <a:r>
              <a:rPr lang="en-US" dirty="0"/>
              <a:t>/media/?</a:t>
            </a:r>
            <a:r>
              <a:rPr lang="en-US" dirty="0" err="1"/>
              <a:t>mediaId</a:t>
            </a:r>
            <a:r>
              <a:rPr lang="en-US" dirty="0"/>
              <a:t>=5EE7F12D-5CB7-4930-A6F57FDD882B5CE4</a:t>
            </a:r>
          </a:p>
        </p:txBody>
      </p:sp>
      <p:sp>
        <p:nvSpPr>
          <p:cNvPr id="4" name="Slide Number Placeholder 3"/>
          <p:cNvSpPr>
            <a:spLocks noGrp="1"/>
          </p:cNvSpPr>
          <p:nvPr>
            <p:ph type="sldNum" sz="quarter" idx="10"/>
          </p:nvPr>
        </p:nvSpPr>
        <p:spPr/>
        <p:txBody>
          <a:bodyPr/>
          <a:lstStyle/>
          <a:p>
            <a:fld id="{ACCB4F33-ECC5-4DA4-988D-A816AC96817E}" type="slidenum">
              <a:rPr lang="en-US" smtClean="0"/>
              <a:t>18</a:t>
            </a:fld>
            <a:endParaRPr lang="en-US" dirty="0"/>
          </a:p>
        </p:txBody>
      </p:sp>
    </p:spTree>
    <p:extLst>
      <p:ext uri="{BB962C8B-B14F-4D97-AF65-F5344CB8AC3E}">
        <p14:creationId xmlns:p14="http://schemas.microsoft.com/office/powerpoint/2010/main" val="301000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ICN-Flat-Light-House-nobkg@2x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ICN-Func-Arrow-up@2x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ICN-Account-Opening-dark_2x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ICN-Flat-Light-Certificate-nobkg@2x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ICN-Flat-Light-Delivery-nobkg@2x</a:t>
            </a:r>
          </a:p>
          <a:p>
            <a:endParaRPr lang="en-US" dirty="0"/>
          </a:p>
        </p:txBody>
      </p:sp>
      <p:sp>
        <p:nvSpPr>
          <p:cNvPr id="4" name="Slide Number Placeholder 3"/>
          <p:cNvSpPr>
            <a:spLocks noGrp="1"/>
          </p:cNvSpPr>
          <p:nvPr>
            <p:ph type="sldNum" sz="quarter" idx="5"/>
          </p:nvPr>
        </p:nvSpPr>
        <p:spPr/>
        <p:txBody>
          <a:bodyPr/>
          <a:lstStyle/>
          <a:p>
            <a:fld id="{ACCB4F33-ECC5-4DA4-988D-A816AC96817E}" type="slidenum">
              <a:rPr lang="en-US" smtClean="0"/>
              <a:t>19</a:t>
            </a:fld>
            <a:endParaRPr lang="en-US" dirty="0"/>
          </a:p>
        </p:txBody>
      </p:sp>
    </p:spTree>
    <p:extLst>
      <p:ext uri="{BB962C8B-B14F-4D97-AF65-F5344CB8AC3E}">
        <p14:creationId xmlns:p14="http://schemas.microsoft.com/office/powerpoint/2010/main" val="351086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Calibri" charset="0"/>
              </a:rPr>
              <a:t>Getty_148121295 visible to Insights &amp; Education https://</a:t>
            </a:r>
            <a:r>
              <a:rPr lang="en-US" sz="1200" dirty="0" err="1">
                <a:latin typeface="Calibri" charset="0"/>
              </a:rPr>
              <a:t>schwab.bynder.com</a:t>
            </a:r>
            <a:r>
              <a:rPr lang="en-US" sz="1200" dirty="0">
                <a:latin typeface="Calibri" charset="0"/>
              </a:rPr>
              <a:t>/media/?</a:t>
            </a:r>
            <a:r>
              <a:rPr lang="en-US" sz="1200" dirty="0" err="1">
                <a:latin typeface="Calibri" charset="0"/>
              </a:rPr>
              <a:t>mediaId</a:t>
            </a:r>
            <a:r>
              <a:rPr lang="en-US" sz="1200" dirty="0">
                <a:latin typeface="Calibri" charset="0"/>
              </a:rPr>
              <a:t>=A78EB293-FD05-4D86-B35FF4292B1F1A85</a:t>
            </a:r>
          </a:p>
        </p:txBody>
      </p:sp>
      <p:sp>
        <p:nvSpPr>
          <p:cNvPr id="4" name="Slide Number Placeholder 3"/>
          <p:cNvSpPr>
            <a:spLocks noGrp="1"/>
          </p:cNvSpPr>
          <p:nvPr>
            <p:ph type="sldNum" sz="quarter" idx="10"/>
          </p:nvPr>
        </p:nvSpPr>
        <p:spPr/>
        <p:txBody>
          <a:bodyPr/>
          <a:lstStyle/>
          <a:p>
            <a:fld id="{ACCB4F33-ECC5-4DA4-988D-A816AC96817E}" type="slidenum">
              <a:rPr lang="en-US" smtClean="0"/>
              <a:t>2</a:t>
            </a:fld>
            <a:endParaRPr lang="en-US" dirty="0"/>
          </a:p>
        </p:txBody>
      </p:sp>
    </p:spTree>
    <p:extLst>
      <p:ext uri="{BB962C8B-B14F-4D97-AF65-F5344CB8AC3E}">
        <p14:creationId xmlns:p14="http://schemas.microsoft.com/office/powerpoint/2010/main" val="718199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iStock_942598958 visible to Field Marketing https://</a:t>
            </a:r>
            <a:r>
              <a:rPr lang="en-US" dirty="0" err="1"/>
              <a:t>schwab.bynder.com</a:t>
            </a:r>
            <a:r>
              <a:rPr lang="en-US" dirty="0"/>
              <a:t>/media/?</a:t>
            </a:r>
            <a:r>
              <a:rPr lang="en-US" dirty="0" err="1"/>
              <a:t>mediaId</a:t>
            </a:r>
            <a:r>
              <a:rPr lang="en-US" dirty="0"/>
              <a:t>=9309EE5C-F264-4A15-85457E3C3375C4CE</a:t>
            </a:r>
          </a:p>
        </p:txBody>
      </p:sp>
      <p:sp>
        <p:nvSpPr>
          <p:cNvPr id="4" name="Slide Number Placeholder 3"/>
          <p:cNvSpPr>
            <a:spLocks noGrp="1"/>
          </p:cNvSpPr>
          <p:nvPr>
            <p:ph type="sldNum" sz="quarter" idx="10"/>
          </p:nvPr>
        </p:nvSpPr>
        <p:spPr/>
        <p:txBody>
          <a:bodyPr/>
          <a:lstStyle/>
          <a:p>
            <a:fld id="{ACCB4F33-ECC5-4DA4-988D-A816AC96817E}" type="slidenum">
              <a:rPr lang="en-US" smtClean="0"/>
              <a:t>20</a:t>
            </a:fld>
            <a:endParaRPr lang="en-US" dirty="0"/>
          </a:p>
        </p:txBody>
      </p:sp>
    </p:spTree>
    <p:extLst>
      <p:ext uri="{BB962C8B-B14F-4D97-AF65-F5344CB8AC3E}">
        <p14:creationId xmlns:p14="http://schemas.microsoft.com/office/powerpoint/2010/main" val="1576757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17_SFB_01_2864 https://</a:t>
            </a:r>
            <a:r>
              <a:rPr lang="en-US" dirty="0" err="1"/>
              <a:t>schwab.bynder.com</a:t>
            </a:r>
            <a:r>
              <a:rPr lang="en-US" dirty="0"/>
              <a:t>/media/?</a:t>
            </a:r>
            <a:r>
              <a:rPr lang="en-US" dirty="0" err="1"/>
              <a:t>mediaId</a:t>
            </a:r>
            <a:r>
              <a:rPr lang="en-US" dirty="0"/>
              <a:t>=AB7BC973-6F9F-4AB1-8E98E2196176D692</a:t>
            </a:r>
          </a:p>
        </p:txBody>
      </p:sp>
      <p:sp>
        <p:nvSpPr>
          <p:cNvPr id="4" name="Slide Number Placeholder 3"/>
          <p:cNvSpPr>
            <a:spLocks noGrp="1"/>
          </p:cNvSpPr>
          <p:nvPr>
            <p:ph type="sldNum" sz="quarter" idx="10"/>
          </p:nvPr>
        </p:nvSpPr>
        <p:spPr/>
        <p:txBody>
          <a:bodyPr/>
          <a:lstStyle/>
          <a:p>
            <a:fld id="{ACCB4F33-ECC5-4DA4-988D-A816AC96817E}" type="slidenum">
              <a:rPr lang="en-US" smtClean="0"/>
              <a:t>21</a:t>
            </a:fld>
            <a:endParaRPr lang="en-US" dirty="0"/>
          </a:p>
        </p:txBody>
      </p:sp>
    </p:spTree>
    <p:extLst>
      <p:ext uri="{BB962C8B-B14F-4D97-AF65-F5344CB8AC3E}">
        <p14:creationId xmlns:p14="http://schemas.microsoft.com/office/powerpoint/2010/main" val="2827048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ACCB4F33-ECC5-4DA4-988D-A816AC96817E}" type="slidenum">
              <a:rPr lang="en-US" smtClean="0"/>
              <a:t>22</a:t>
            </a:fld>
            <a:endParaRPr lang="en-US" dirty="0"/>
          </a:p>
        </p:txBody>
      </p:sp>
    </p:spTree>
    <p:extLst>
      <p:ext uri="{BB962C8B-B14F-4D97-AF65-F5344CB8AC3E}">
        <p14:creationId xmlns:p14="http://schemas.microsoft.com/office/powerpoint/2010/main" val="1324671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382588" y="687388"/>
            <a:ext cx="6094412" cy="3429000"/>
          </a:xfrm>
          <a:ln/>
        </p:spPr>
      </p:sp>
      <p:sp>
        <p:nvSpPr>
          <p:cNvPr id="78851" name="Rectangle 3"/>
          <p:cNvSpPr>
            <a:spLocks noGrp="1" noChangeArrowheads="1"/>
          </p:cNvSpPr>
          <p:nvPr>
            <p:ph type="body" idx="1"/>
          </p:nvPr>
        </p:nvSpPr>
        <p:spPr/>
        <p:txBody>
          <a:bodyPr>
            <a:normAutofit/>
          </a:bodyPr>
          <a:lstStyle/>
          <a:p>
            <a:pPr defTabSz="897301" eaLnBrk="0" fontAlgn="base" hangingPunct="0">
              <a:spcBef>
                <a:spcPct val="30000"/>
              </a:spcBef>
              <a:spcAft>
                <a:spcPct val="0"/>
              </a:spcAft>
              <a:defRPr/>
            </a:pPr>
            <a:endParaRPr lang="en-US" dirty="0">
              <a:latin typeface="Arial" pitchFamily="34" charset="0"/>
              <a:cs typeface="Arial" pitchFamily="34" charset="0"/>
            </a:endParaRPr>
          </a:p>
        </p:txBody>
      </p:sp>
      <p:sp>
        <p:nvSpPr>
          <p:cNvPr id="2" name="Footer Placeholder 1"/>
          <p:cNvSpPr>
            <a:spLocks noGrp="1"/>
          </p:cNvSpPr>
          <p:nvPr>
            <p:ph type="ftr" sz="quarter" idx="10"/>
          </p:nvPr>
        </p:nvSpPr>
        <p:spPr/>
        <p:txBody>
          <a:bodyPr/>
          <a:lstStyle/>
          <a:p>
            <a:r>
              <a:rPr lang="en-US" dirty="0">
                <a:solidFill>
                  <a:prstClr val="black"/>
                </a:solidFill>
              </a:rPr>
              <a:t>Information classification here</a:t>
            </a:r>
          </a:p>
        </p:txBody>
      </p:sp>
    </p:spTree>
    <p:extLst>
      <p:ext uri="{BB962C8B-B14F-4D97-AF65-F5344CB8AC3E}">
        <p14:creationId xmlns:p14="http://schemas.microsoft.com/office/powerpoint/2010/main" val="1565696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14_007_A_04_01_07_167 (multiple versions)</a:t>
            </a:r>
          </a:p>
        </p:txBody>
      </p:sp>
      <p:sp>
        <p:nvSpPr>
          <p:cNvPr id="4" name="Slide Number Placeholder 3"/>
          <p:cNvSpPr>
            <a:spLocks noGrp="1"/>
          </p:cNvSpPr>
          <p:nvPr>
            <p:ph type="sldNum" sz="quarter" idx="10"/>
          </p:nvPr>
        </p:nvSpPr>
        <p:spPr/>
        <p:txBody>
          <a:bodyPr/>
          <a:lstStyle/>
          <a:p>
            <a:fld id="{ACCB4F33-ECC5-4DA4-988D-A816AC96817E}" type="slidenum">
              <a:rPr lang="en-US" smtClean="0"/>
              <a:t>24</a:t>
            </a:fld>
            <a:endParaRPr lang="en-US" dirty="0"/>
          </a:p>
        </p:txBody>
      </p:sp>
    </p:spTree>
    <p:extLst>
      <p:ext uri="{BB962C8B-B14F-4D97-AF65-F5344CB8AC3E}">
        <p14:creationId xmlns:p14="http://schemas.microsoft.com/office/powerpoint/2010/main" val="4268779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Schwab_Chuck_A000001_xtnd2 (other versions available) https://</a:t>
            </a:r>
            <a:r>
              <a:rPr lang="en-US" dirty="0" err="1"/>
              <a:t>schwab.bynder.com</a:t>
            </a:r>
            <a:r>
              <a:rPr lang="en-US" dirty="0"/>
              <a:t>/media/?</a:t>
            </a:r>
            <a:r>
              <a:rPr lang="en-US" dirty="0" err="1"/>
              <a:t>mediaId</a:t>
            </a:r>
            <a:r>
              <a:rPr lang="en-US" dirty="0"/>
              <a:t>=783D3E11-2E42-4944-A777AD1E5F6F56E2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p:txBody>
      </p:sp>
    </p:spTree>
    <p:extLst>
      <p:ext uri="{BB962C8B-B14F-4D97-AF65-F5344CB8AC3E}">
        <p14:creationId xmlns:p14="http://schemas.microsoft.com/office/powerpoint/2010/main" val="136244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16_SF_02_Shot12_5949 </a:t>
            </a:r>
            <a:r>
              <a:rPr lang="en-US" sz="1200" b="1" kern="1200" dirty="0">
                <a:solidFill>
                  <a:srgbClr val="FF0000"/>
                </a:solidFill>
                <a:effectLst/>
                <a:latin typeface="+mn-lt"/>
                <a:ea typeface="+mn-ea"/>
                <a:cs typeface="+mn-cs"/>
              </a:rPr>
              <a:t>is a retired </a:t>
            </a:r>
            <a:r>
              <a:rPr lang="en-US" sz="1200" b="0" kern="1200" dirty="0">
                <a:solidFill>
                  <a:srgbClr val="FF0000"/>
                </a:solidFill>
                <a:effectLst/>
                <a:latin typeface="+mn-lt"/>
                <a:ea typeface="+mn-ea"/>
                <a:cs typeface="+mn-cs"/>
              </a:rPr>
              <a:t>asset due to old technology . Needs an update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0000"/>
                </a:solidFill>
                <a:effectLst/>
                <a:latin typeface="+mn-lt"/>
                <a:ea typeface="+mn-ea"/>
                <a:cs typeface="+mn-cs"/>
              </a:rPr>
              <a:t>Updated </a:t>
            </a:r>
            <a:r>
              <a:rPr lang="en-US" sz="1200" b="0" kern="1200" dirty="0" err="1">
                <a:solidFill>
                  <a:srgbClr val="FF0000"/>
                </a:solidFill>
                <a:effectLst/>
                <a:latin typeface="+mn-lt"/>
                <a:ea typeface="+mn-ea"/>
                <a:cs typeface="+mn-cs"/>
              </a:rPr>
              <a:t>Bynder</a:t>
            </a:r>
            <a:r>
              <a:rPr lang="en-US" sz="1200" b="0" kern="1200">
                <a:solidFill>
                  <a:srgbClr val="FF0000"/>
                </a:solidFill>
                <a:effectLst/>
                <a:latin typeface="+mn-lt"/>
                <a:ea typeface="+mn-ea"/>
                <a:cs typeface="+mn-cs"/>
              </a:rPr>
              <a:t> image is: 24_0517_008893-01</a:t>
            </a:r>
            <a:endParaRPr lang="en-US" sz="1200" b="0" kern="120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CB4F33-ECC5-4DA4-988D-A816AC96817E}" type="slidenum">
              <a:rPr lang="en-US" smtClean="0"/>
              <a:t>26</a:t>
            </a:fld>
            <a:endParaRPr lang="en-US" dirty="0"/>
          </a:p>
        </p:txBody>
      </p:sp>
    </p:spTree>
    <p:extLst>
      <p:ext uri="{BB962C8B-B14F-4D97-AF65-F5344CB8AC3E}">
        <p14:creationId xmlns:p14="http://schemas.microsoft.com/office/powerpoint/2010/main" val="2523544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solidFill>
                  <a:srgbClr val="3F3F3F"/>
                </a:solidFill>
                <a:effectLst/>
                <a:latin typeface="Helvetica" pitchFamily="2" charset="0"/>
              </a:rPr>
              <a:t>ICN-Flat-Dark-Computer Check-</a:t>
            </a:r>
            <a:r>
              <a:rPr lang="en-US" dirty="0" err="1">
                <a:solidFill>
                  <a:srgbClr val="3F3F3F"/>
                </a:solidFill>
                <a:effectLst/>
                <a:latin typeface="Helvetica" pitchFamily="2" charset="0"/>
              </a:rPr>
              <a:t>nobkg</a:t>
            </a:r>
            <a:endParaRPr lang="en-US" dirty="0">
              <a:solidFill>
                <a:srgbClr val="3F3F3F"/>
              </a:solidFill>
              <a:effectLst/>
              <a:latin typeface="Helvetica" pitchFamily="2" charset="0"/>
            </a:endParaRPr>
          </a:p>
          <a:p>
            <a:r>
              <a:rPr lang="en-US" dirty="0">
                <a:solidFill>
                  <a:srgbClr val="3F3F3F"/>
                </a:solidFill>
                <a:effectLst/>
                <a:latin typeface="Helvetica" pitchFamily="2" charset="0"/>
              </a:rPr>
              <a:t>ICN-Flat-Dark-Devices Digital Tools-nobkg@3x</a:t>
            </a:r>
          </a:p>
          <a:p>
            <a:r>
              <a:rPr lang="en-US" dirty="0">
                <a:solidFill>
                  <a:srgbClr val="3F3F3F"/>
                </a:solidFill>
                <a:effectLst/>
                <a:latin typeface="Helvetica" pitchFamily="2" charset="0"/>
              </a:rPr>
              <a:t>ICN-Flat-Dark-Web Training-nobkg@3x</a:t>
            </a:r>
          </a:p>
          <a:p>
            <a:r>
              <a:rPr lang="en-US" dirty="0">
                <a:solidFill>
                  <a:srgbClr val="3F3F3F"/>
                </a:solidFill>
                <a:effectLst/>
                <a:latin typeface="Helvetica" pitchFamily="2" charset="0"/>
              </a:rPr>
              <a:t>ICN-Flat-Dark-Computer Star-nobkg@3x</a:t>
            </a:r>
          </a:p>
          <a:p>
            <a:r>
              <a:rPr lang="en-US" dirty="0">
                <a:solidFill>
                  <a:srgbClr val="3F3F3F"/>
                </a:solidFill>
                <a:effectLst/>
                <a:latin typeface="Helvetica" pitchFamily="2" charset="0"/>
              </a:rPr>
              <a:t>ICN-Flat-Dark-Mouse-</a:t>
            </a:r>
            <a:r>
              <a:rPr lang="en-US" dirty="0" err="1">
                <a:solidFill>
                  <a:srgbClr val="3F3F3F"/>
                </a:solidFill>
                <a:effectLst/>
                <a:latin typeface="Helvetica" pitchFamily="2" charset="0"/>
              </a:rPr>
              <a:t>nobkg</a:t>
            </a:r>
            <a:endParaRPr lang="en-US" dirty="0">
              <a:solidFill>
                <a:srgbClr val="3F3F3F"/>
              </a:solidFill>
              <a:effectLst/>
              <a:latin typeface="Helvetica" pitchFamily="2" charset="0"/>
            </a:endParaRPr>
          </a:p>
        </p:txBody>
      </p:sp>
      <p:sp>
        <p:nvSpPr>
          <p:cNvPr id="4" name="Slide Number Placeholder 3"/>
          <p:cNvSpPr>
            <a:spLocks noGrp="1"/>
          </p:cNvSpPr>
          <p:nvPr>
            <p:ph type="sldNum" sz="quarter" idx="10"/>
          </p:nvPr>
        </p:nvSpPr>
        <p:spPr/>
        <p:txBody>
          <a:bodyPr/>
          <a:lstStyle/>
          <a:p>
            <a:fld id="{15859713-37DC-4A58-9127-3F569A3D676B}" type="slidenum">
              <a:rPr lang="en-US" smtClean="0"/>
              <a:t>27</a:t>
            </a:fld>
            <a:endParaRPr lang="en-US" dirty="0"/>
          </a:p>
        </p:txBody>
      </p:sp>
    </p:spTree>
    <p:extLst>
      <p:ext uri="{BB962C8B-B14F-4D97-AF65-F5344CB8AC3E}">
        <p14:creationId xmlns:p14="http://schemas.microsoft.com/office/powerpoint/2010/main" val="1564844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Image Placeholder 1"/>
          <p:cNvSpPr>
            <a:spLocks noGrp="1" noRot="1" noChangeAspect="1" noTextEdit="1"/>
          </p:cNvSpPr>
          <p:nvPr>
            <p:ph type="sldImg"/>
          </p:nvPr>
        </p:nvSpPr>
        <p:spPr>
          <a:xfrm>
            <a:off x="717550" y="1162050"/>
            <a:ext cx="5575300" cy="3136900"/>
          </a:xfrm>
          <a:ln/>
        </p:spPr>
      </p:sp>
      <p:sp>
        <p:nvSpPr>
          <p:cNvPr id="3389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Aft>
                <a:spcPts val="1025"/>
              </a:spcAft>
            </a:pPr>
            <a:endParaRPr lang="en-US" sz="1200" dirty="0">
              <a:latin typeface="Charles Modern" charset="0"/>
            </a:endParaRPr>
          </a:p>
        </p:txBody>
      </p:sp>
      <p:sp>
        <p:nvSpPr>
          <p:cNvPr id="3389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fld id="{40AC5662-149F-6745-B975-234FBAB86A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22338"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12589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Getty_956005062 visible to Field Marketing https://</a:t>
            </a:r>
            <a:r>
              <a:rPr lang="en-US" dirty="0" err="1"/>
              <a:t>schwab.bynder.com</a:t>
            </a:r>
            <a:r>
              <a:rPr lang="en-US" dirty="0"/>
              <a:t>/media/?</a:t>
            </a:r>
            <a:r>
              <a:rPr lang="en-US" dirty="0" err="1"/>
              <a:t>mediaId</a:t>
            </a:r>
            <a:r>
              <a:rPr lang="en-US" dirty="0"/>
              <a:t>=1E696B0E-B77E-466B-B827DDBB59BE4800</a:t>
            </a:r>
          </a:p>
        </p:txBody>
      </p:sp>
      <p:sp>
        <p:nvSpPr>
          <p:cNvPr id="4" name="Slide Number Placeholder 3"/>
          <p:cNvSpPr>
            <a:spLocks noGrp="1"/>
          </p:cNvSpPr>
          <p:nvPr>
            <p:ph type="sldNum" sz="quarter" idx="10"/>
          </p:nvPr>
        </p:nvSpPr>
        <p:spPr/>
        <p:txBody>
          <a:bodyPr/>
          <a:lstStyle/>
          <a:p>
            <a:fld id="{ACCB4F33-ECC5-4DA4-988D-A816AC96817E}" type="slidenum">
              <a:rPr lang="en-US" smtClean="0"/>
              <a:t>3</a:t>
            </a:fld>
            <a:endParaRPr lang="en-US" dirty="0"/>
          </a:p>
        </p:txBody>
      </p:sp>
    </p:spTree>
    <p:extLst>
      <p:ext uri="{BB962C8B-B14F-4D97-AF65-F5344CB8AC3E}">
        <p14:creationId xmlns:p14="http://schemas.microsoft.com/office/powerpoint/2010/main" val="52278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Calibri" charset="0"/>
              </a:rPr>
              <a:t> </a:t>
            </a:r>
            <a:endParaRPr lang="en-US" sz="1200" dirty="0">
              <a:latin typeface="Calibri" charset="0"/>
            </a:endParaRPr>
          </a:p>
        </p:txBody>
      </p:sp>
      <p:sp>
        <p:nvSpPr>
          <p:cNvPr id="4" name="Slide Number Placeholder 3"/>
          <p:cNvSpPr>
            <a:spLocks noGrp="1"/>
          </p:cNvSpPr>
          <p:nvPr>
            <p:ph type="sldNum" sz="quarter" idx="10"/>
          </p:nvPr>
        </p:nvSpPr>
        <p:spPr/>
        <p:txBody>
          <a:bodyPr/>
          <a:lstStyle/>
          <a:p>
            <a:fld id="{15859713-37DC-4A58-9127-3F569A3D676B}" type="slidenum">
              <a:rPr lang="en-US" smtClean="0"/>
              <a:t>4</a:t>
            </a:fld>
            <a:endParaRPr lang="en-US" dirty="0"/>
          </a:p>
        </p:txBody>
      </p:sp>
    </p:spTree>
    <p:extLst>
      <p:ext uri="{BB962C8B-B14F-4D97-AF65-F5344CB8AC3E}">
        <p14:creationId xmlns:p14="http://schemas.microsoft.com/office/powerpoint/2010/main" val="126963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solidFill>
                  <a:srgbClr val="FF0000"/>
                </a:solidFill>
              </a:rPr>
              <a:t>Getty_594795449 visible to Field Marketing</a:t>
            </a:r>
            <a:endParaRPr lang="en-US" dirty="0"/>
          </a:p>
          <a:p>
            <a:endParaRPr lang="en-US" dirty="0"/>
          </a:p>
        </p:txBody>
      </p:sp>
      <p:sp>
        <p:nvSpPr>
          <p:cNvPr id="4" name="Slide Number Placeholder 3"/>
          <p:cNvSpPr>
            <a:spLocks noGrp="1"/>
          </p:cNvSpPr>
          <p:nvPr>
            <p:ph type="sldNum" sz="quarter" idx="10"/>
          </p:nvPr>
        </p:nvSpPr>
        <p:spPr/>
        <p:txBody>
          <a:bodyPr/>
          <a:lstStyle/>
          <a:p>
            <a:fld id="{15859713-37DC-4A58-9127-3F569A3D676B}" type="slidenum">
              <a:rPr lang="en-US" smtClean="0"/>
              <a:t>5</a:t>
            </a:fld>
            <a:endParaRPr lang="en-US" dirty="0"/>
          </a:p>
        </p:txBody>
      </p:sp>
    </p:spTree>
    <p:extLst>
      <p:ext uri="{BB962C8B-B14F-4D97-AF65-F5344CB8AC3E}">
        <p14:creationId xmlns:p14="http://schemas.microsoft.com/office/powerpoint/2010/main" val="229929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10_005_02_01_08_034 https://</a:t>
            </a:r>
            <a:r>
              <a:rPr lang="en-US" dirty="0" err="1"/>
              <a:t>schwab.bynder.com</a:t>
            </a:r>
            <a:r>
              <a:rPr lang="en-US" dirty="0"/>
              <a:t>/media/?</a:t>
            </a:r>
            <a:r>
              <a:rPr lang="en-US" dirty="0" err="1"/>
              <a:t>mediaId</a:t>
            </a:r>
            <a:r>
              <a:rPr lang="en-US" dirty="0"/>
              <a:t>=161B121A-18CC-4DF0-86AE991B06AF96A6</a:t>
            </a:r>
            <a:endParaRPr lang="en-US" dirty="0">
              <a:solidFill>
                <a:srgbClr val="FF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15859713-37DC-4A58-9127-3F569A3D676B}" type="slidenum">
              <a:rPr lang="en-US" smtClean="0"/>
              <a:t>6</a:t>
            </a:fld>
            <a:endParaRPr lang="en-US" dirty="0"/>
          </a:p>
        </p:txBody>
      </p:sp>
    </p:spTree>
    <p:extLst>
      <p:ext uri="{BB962C8B-B14F-4D97-AF65-F5344CB8AC3E}">
        <p14:creationId xmlns:p14="http://schemas.microsoft.com/office/powerpoint/2010/main" val="2299294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799" y="4400550"/>
            <a:ext cx="5596655" cy="3600450"/>
          </a:xfrm>
        </p:spPr>
        <p:txBody>
          <a:bodyPr/>
          <a:lstStyle/>
          <a:p>
            <a:r>
              <a:rPr lang="en-US" dirty="0">
                <a:solidFill>
                  <a:srgbClr val="3F3F3F"/>
                </a:solidFill>
                <a:effectLst/>
                <a:latin typeface="Helvetica" pitchFamily="2" charset="0"/>
              </a:rPr>
              <a:t>ICN-Flat-Light-Split-nobkg@3x</a:t>
            </a:r>
          </a:p>
          <a:p>
            <a:r>
              <a:rPr lang="en-US" dirty="0">
                <a:solidFill>
                  <a:srgbClr val="3F3F3F"/>
                </a:solidFill>
                <a:effectLst/>
                <a:latin typeface="Helvetica" pitchFamily="2" charset="0"/>
              </a:rPr>
              <a:t>ICN-Flat-Light-Chat Alert-nobkg@2x</a:t>
            </a:r>
          </a:p>
          <a:p>
            <a:r>
              <a:rPr lang="en-US" dirty="0">
                <a:solidFill>
                  <a:srgbClr val="3F3F3F"/>
                </a:solidFill>
                <a:effectLst/>
                <a:latin typeface="Helvetica" pitchFamily="2" charset="0"/>
              </a:rPr>
              <a:t>ICN-Flat-Light-Stethoscope-nobkg@2x</a:t>
            </a:r>
          </a:p>
          <a:p>
            <a:r>
              <a:rPr lang="en-US" dirty="0">
                <a:solidFill>
                  <a:srgbClr val="3F3F3F"/>
                </a:solidFill>
                <a:effectLst/>
                <a:latin typeface="Helvetica" pitchFamily="2" charset="0"/>
              </a:rPr>
              <a:t>ICN-Flat-Dark-Sign Post-nobkg@3x</a:t>
            </a:r>
          </a:p>
          <a:p>
            <a:r>
              <a:rPr lang="en-US" dirty="0">
                <a:solidFill>
                  <a:srgbClr val="3F3F3F"/>
                </a:solidFill>
                <a:effectLst/>
                <a:latin typeface="Helvetica" pitchFamily="2" charset="0"/>
              </a:rPr>
              <a:t>ICN-Flat-Light-Medical Fundraiser-nobkg@2x</a:t>
            </a:r>
          </a:p>
          <a:p>
            <a:r>
              <a:rPr lang="en-US" dirty="0">
                <a:solidFill>
                  <a:srgbClr val="3F3F3F"/>
                </a:solidFill>
                <a:effectLst/>
                <a:latin typeface="Helvetica" pitchFamily="2" charset="0"/>
              </a:rPr>
              <a:t>ICN-Flat-Light-Outsource-nobkg@3x</a:t>
            </a:r>
          </a:p>
          <a:p>
            <a:r>
              <a:rPr lang="en-US" dirty="0">
                <a:solidFill>
                  <a:srgbClr val="3F3F3F"/>
                </a:solidFill>
                <a:effectLst/>
                <a:latin typeface="Helvetica" pitchFamily="2" charset="0"/>
              </a:rPr>
              <a:t>ICN-Flat-Light-Outsource-nobkg@3x</a:t>
            </a:r>
          </a:p>
          <a:p>
            <a:r>
              <a:rPr lang="en-US" dirty="0">
                <a:solidFill>
                  <a:srgbClr val="3F3F3F"/>
                </a:solidFill>
                <a:effectLst/>
                <a:latin typeface="Helvetica" pitchFamily="2" charset="0"/>
              </a:rPr>
              <a:t>ICN-workflow</a:t>
            </a:r>
          </a:p>
          <a:p>
            <a:r>
              <a:rPr lang="en-US" dirty="0">
                <a:solidFill>
                  <a:srgbClr val="3F3F3F"/>
                </a:solidFill>
                <a:effectLst/>
                <a:latin typeface="Helvetica" pitchFamily="2" charset="0"/>
              </a:rPr>
              <a:t>ICN-Flat-Light-Group-nobkg@3x</a:t>
            </a:r>
          </a:p>
          <a:p>
            <a:r>
              <a:rPr lang="en-US" dirty="0">
                <a:solidFill>
                  <a:srgbClr val="3F3F3F"/>
                </a:solidFill>
                <a:effectLst/>
                <a:latin typeface="Helvetica" pitchFamily="2" charset="0"/>
              </a:rPr>
              <a:t>ICN-Flat-Light-Organization-nobkg@3x</a:t>
            </a:r>
          </a:p>
          <a:p>
            <a:endParaRPr lang="en-US" dirty="0"/>
          </a:p>
        </p:txBody>
      </p:sp>
      <p:sp>
        <p:nvSpPr>
          <p:cNvPr id="4" name="Slide Number Placeholder 3"/>
          <p:cNvSpPr>
            <a:spLocks noGrp="1"/>
          </p:cNvSpPr>
          <p:nvPr>
            <p:ph type="sldNum" sz="quarter" idx="10"/>
          </p:nvPr>
        </p:nvSpPr>
        <p:spPr/>
        <p:txBody>
          <a:bodyPr/>
          <a:lstStyle/>
          <a:p>
            <a:fld id="{15859713-37DC-4A58-9127-3F569A3D676B}" type="slidenum">
              <a:rPr lang="en-US" smtClean="0"/>
              <a:t>7</a:t>
            </a:fld>
            <a:endParaRPr lang="en-US" dirty="0"/>
          </a:p>
        </p:txBody>
      </p:sp>
    </p:spTree>
    <p:extLst>
      <p:ext uri="{BB962C8B-B14F-4D97-AF65-F5344CB8AC3E}">
        <p14:creationId xmlns:p14="http://schemas.microsoft.com/office/powerpoint/2010/main" val="301003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59713-37DC-4A58-9127-3F569A3D676B}" type="slidenum">
              <a:rPr lang="en-US" smtClean="0"/>
              <a:t>8</a:t>
            </a:fld>
            <a:endParaRPr lang="en-US" dirty="0"/>
          </a:p>
        </p:txBody>
      </p:sp>
    </p:spTree>
    <p:extLst>
      <p:ext uri="{BB962C8B-B14F-4D97-AF65-F5344CB8AC3E}">
        <p14:creationId xmlns:p14="http://schemas.microsoft.com/office/powerpoint/2010/main" val="126963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16_SF_02_Shot15_6514 https://</a:t>
            </a:r>
            <a:r>
              <a:rPr lang="en-US" dirty="0" err="1"/>
              <a:t>schwab.bynder.com</a:t>
            </a:r>
            <a:r>
              <a:rPr lang="en-US" dirty="0"/>
              <a:t>/media/?</a:t>
            </a:r>
            <a:r>
              <a:rPr lang="en-US" dirty="0" err="1"/>
              <a:t>mediaId</a:t>
            </a:r>
            <a:r>
              <a:rPr lang="en-US" dirty="0"/>
              <a:t>=A1481C47-D1EF-4723-B2AB8523406B98B8</a:t>
            </a:r>
          </a:p>
        </p:txBody>
      </p:sp>
      <p:sp>
        <p:nvSpPr>
          <p:cNvPr id="4" name="Slide Number Placeholder 3"/>
          <p:cNvSpPr>
            <a:spLocks noGrp="1"/>
          </p:cNvSpPr>
          <p:nvPr>
            <p:ph type="sldNum" sz="quarter" idx="10"/>
          </p:nvPr>
        </p:nvSpPr>
        <p:spPr/>
        <p:txBody>
          <a:bodyPr/>
          <a:lstStyle/>
          <a:p>
            <a:fld id="{ACCB4F33-ECC5-4DA4-988D-A816AC96817E}" type="slidenum">
              <a:rPr lang="en-US" smtClean="0"/>
              <a:t>9</a:t>
            </a:fld>
            <a:endParaRPr lang="en-US" dirty="0"/>
          </a:p>
        </p:txBody>
      </p:sp>
    </p:spTree>
    <p:extLst>
      <p:ext uri="{BB962C8B-B14F-4D97-AF65-F5344CB8AC3E}">
        <p14:creationId xmlns:p14="http://schemas.microsoft.com/office/powerpoint/2010/main" val="180807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Charles Schwab Corporation. ©2016</a:t>
            </a:r>
          </a:p>
        </p:txBody>
      </p:sp>
      <p:sp>
        <p:nvSpPr>
          <p:cNvPr id="6" name="Slide Number Placeholder 5"/>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275648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with dark background">
    <p:spTree>
      <p:nvGrpSpPr>
        <p:cNvPr id="1" name=""/>
        <p:cNvGrpSpPr/>
        <p:nvPr/>
      </p:nvGrpSpPr>
      <p:grpSpPr>
        <a:xfrm>
          <a:off x="0" y="0"/>
          <a:ext cx="0" cy="0"/>
          <a:chOff x="0" y="0"/>
          <a:chExt cx="0" cy="0"/>
        </a:xfrm>
      </p:grpSpPr>
      <p:sp>
        <p:nvSpPr>
          <p:cNvPr id="4" name="TextBox 3"/>
          <p:cNvSpPr txBox="1"/>
          <p:nvPr userDrawn="1"/>
        </p:nvSpPr>
        <p:spPr>
          <a:xfrm>
            <a:off x="569579" y="6565035"/>
            <a:ext cx="6877242" cy="197716"/>
          </a:xfrm>
          <a:prstGeom prst="rect">
            <a:avLst/>
          </a:prstGeom>
          <a:noFill/>
          <a:ln>
            <a:noFill/>
          </a:ln>
        </p:spPr>
        <p:txBody>
          <a:bodyPr wrap="none" lIns="0" tIns="0" rIns="0" bIns="0" anchor="ctr"/>
          <a:lstStyle>
            <a:defPPr>
              <a:defRPr lang="en-US"/>
            </a:defPPr>
            <a:lvl1pPr marL="0" marR="0" lvl="0" indent="0" defTabSz="914400" eaLnBrk="1" latinLnBrk="0" hangingPunct="1">
              <a:lnSpc>
                <a:spcPct val="100000"/>
              </a:lnSpc>
              <a:buClrTx/>
              <a:buSzTx/>
              <a:buFontTx/>
              <a:buNone/>
              <a:tabLst/>
              <a:defRPr kumimoji="0" sz="800" b="1" i="0" u="none" strike="noStrike" cap="none" normalizeH="0" baseline="0">
                <a:ln>
                  <a:noFill/>
                </a:ln>
                <a:solidFill>
                  <a:schemeClr val="tx2"/>
                </a:solidFill>
                <a:effectLst/>
                <a:latin typeface="Arial" pitchFamily="34" charset="0"/>
                <a:cs typeface="Arial" pitchFamily="34" charset="0"/>
              </a:defRPr>
            </a:lvl1pPr>
          </a:lstStyle>
          <a:p>
            <a:pPr fontAlgn="base">
              <a:lnSpc>
                <a:spcPct val="95000"/>
              </a:lnSpc>
              <a:spcBef>
                <a:spcPct val="0"/>
              </a:spcBef>
              <a:spcAft>
                <a:spcPct val="0"/>
              </a:spcAft>
              <a:defRPr/>
            </a:pPr>
            <a:r>
              <a:rPr lang="en-US" sz="1000" b="0" dirty="0">
                <a:solidFill>
                  <a:srgbClr val="000000"/>
                </a:solidFill>
              </a:rPr>
              <a:t>© 2016 Charles Schwab &amp; Co., Inc. All rights reserved. Member: SIPC. (0610-3458)</a:t>
            </a:r>
          </a:p>
        </p:txBody>
      </p:sp>
      <p:sp>
        <p:nvSpPr>
          <p:cNvPr id="95235" name="Rectangle 2"/>
          <p:cNvSpPr>
            <a:spLocks noGrp="1" noChangeAspect="1" noChangeArrowheads="1"/>
          </p:cNvSpPr>
          <p:nvPr>
            <p:ph type="ctrTitle"/>
          </p:nvPr>
        </p:nvSpPr>
        <p:spPr bwMode="gray">
          <a:xfrm>
            <a:off x="566498" y="362256"/>
            <a:ext cx="6195290" cy="4631154"/>
          </a:xfrm>
          <a:solidFill>
            <a:schemeClr val="tx2"/>
          </a:solidFill>
        </p:spPr>
        <p:txBody>
          <a:bodyPr lIns="274320" tIns="274320" rIns="182880" bIns="182880">
            <a:normAutofit/>
          </a:bodyPr>
          <a:lstStyle>
            <a:lvl1pPr eaLnBrk="1" hangingPunct="1">
              <a:lnSpc>
                <a:spcPct val="90000"/>
              </a:lnSpc>
              <a:defRPr sz="6000" b="0" i="0" cap="none" baseline="0" smtClean="0">
                <a:solidFill>
                  <a:schemeClr val="bg1"/>
                </a:solidFill>
                <a:latin typeface="Charles Modern Light" pitchFamily="34" charset="0"/>
              </a:defRPr>
            </a:lvl1pPr>
          </a:lstStyle>
          <a:p>
            <a:pPr lvl="0"/>
            <a:r>
              <a:rPr lang="en-US" noProof="0" dirty="0"/>
              <a:t>Click to edit Master title style</a:t>
            </a:r>
          </a:p>
        </p:txBody>
      </p:sp>
      <p:sp>
        <p:nvSpPr>
          <p:cNvPr id="5" name="Text Placeholder 4"/>
          <p:cNvSpPr>
            <a:spLocks noGrp="1"/>
          </p:cNvSpPr>
          <p:nvPr>
            <p:ph type="body" sz="quarter" idx="10"/>
          </p:nvPr>
        </p:nvSpPr>
        <p:spPr bwMode="white">
          <a:xfrm>
            <a:off x="903759" y="3171828"/>
            <a:ext cx="5596982" cy="1794818"/>
          </a:xfrm>
        </p:spPr>
        <p:txBody>
          <a:bodyPr bIns="182880" anchor="b">
            <a:noAutofit/>
          </a:bodyPr>
          <a:lstStyle>
            <a:lvl1pPr marL="0" indent="0">
              <a:spcBef>
                <a:spcPts val="0"/>
              </a:spcBef>
              <a:buNone/>
              <a:defRPr sz="2600">
                <a:solidFill>
                  <a:schemeClr val="bg1"/>
                </a:solidFill>
              </a:defRPr>
            </a:lvl1pPr>
          </a:lstStyle>
          <a:p>
            <a:pPr lvl="0"/>
            <a:r>
              <a:rPr lang="en-US" dirty="0"/>
              <a:t>Click to edit Master text styles</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5059" y="4689393"/>
            <a:ext cx="2974975" cy="17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11799796" y="6341110"/>
            <a:ext cx="392204" cy="384810"/>
          </a:xfrm>
        </p:spPr>
        <p:txBody>
          <a:bodyPr/>
          <a:lstStyle/>
          <a:p>
            <a:fld id="{51C42D48-3D89-451C-9D14-12E9AAE2BFF0}"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3"/>
          </p:nvPr>
        </p:nvSpPr>
        <p:spPr/>
        <p:txBody>
          <a:bodyPr/>
          <a:lstStyle/>
          <a:p>
            <a:r>
              <a:rPr lang="en-US" dirty="0">
                <a:solidFill>
                  <a:srgbClr val="98A4AE"/>
                </a:solidFill>
              </a:rPr>
              <a:t>Information classification here</a:t>
            </a:r>
          </a:p>
        </p:txBody>
      </p:sp>
      <p:sp>
        <p:nvSpPr>
          <p:cNvPr id="5" name="Text Placeholder 5"/>
          <p:cNvSpPr>
            <a:spLocks noGrp="1"/>
          </p:cNvSpPr>
          <p:nvPr>
            <p:ph type="body" sz="quarter" idx="14" hasCustomPrompt="1"/>
          </p:nvPr>
        </p:nvSpPr>
        <p:spPr>
          <a:xfrm>
            <a:off x="542699" y="5943601"/>
            <a:ext cx="9284206" cy="397510"/>
          </a:xfrm>
        </p:spPr>
        <p:txBody>
          <a:bodyPr anchor="b">
            <a:noAutofit/>
          </a:bodyPr>
          <a:lstStyle>
            <a:lvl1pPr marL="0" indent="1588">
              <a:lnSpc>
                <a:spcPct val="100000"/>
              </a:lnSpc>
              <a:spcBef>
                <a:spcPts val="0"/>
              </a:spcBef>
              <a:buFont typeface="Arial" panose="020B0604020202020204" pitchFamily="34" charset="0"/>
              <a:buChar char="​"/>
              <a:defRPr sz="900">
                <a:solidFill>
                  <a:schemeClr val="bg2"/>
                </a:solidFill>
              </a:defRPr>
            </a:lvl1pPr>
            <a:lvl2pPr marL="0" indent="0">
              <a:lnSpc>
                <a:spcPct val="100000"/>
              </a:lnSpc>
              <a:spcBef>
                <a:spcPts val="0"/>
              </a:spcBef>
              <a:buFont typeface="Arial" panose="020B0604020202020204" pitchFamily="34" charset="0"/>
              <a:buChar char="​"/>
              <a:defRPr sz="800">
                <a:solidFill>
                  <a:schemeClr val="bg2"/>
                </a:solidFill>
              </a:defRPr>
            </a:lvl2pPr>
            <a:lvl3pPr marL="0" indent="0">
              <a:lnSpc>
                <a:spcPct val="100000"/>
              </a:lnSpc>
              <a:spcBef>
                <a:spcPts val="0"/>
              </a:spcBef>
              <a:buFont typeface="Arial" panose="020B0604020202020204" pitchFamily="34" charset="0"/>
              <a:buChar char="​"/>
              <a:defRPr sz="800">
                <a:solidFill>
                  <a:schemeClr val="bg2"/>
                </a:solidFill>
              </a:defRPr>
            </a:lvl3pPr>
            <a:lvl4pPr>
              <a:lnSpc>
                <a:spcPct val="100000"/>
              </a:lnSpc>
              <a:spcBef>
                <a:spcPts val="0"/>
              </a:spcBef>
              <a:defRPr sz="800">
                <a:solidFill>
                  <a:schemeClr val="bg2"/>
                </a:solidFill>
              </a:defRPr>
            </a:lvl4pPr>
            <a:lvl5pPr>
              <a:lnSpc>
                <a:spcPct val="100000"/>
              </a:lnSpc>
              <a:spcBef>
                <a:spcPts val="0"/>
              </a:spcBef>
              <a:defRPr sz="800">
                <a:solidFill>
                  <a:schemeClr val="bg2"/>
                </a:solidFill>
              </a:defRPr>
            </a:lvl5pPr>
          </a:lstStyle>
          <a:p>
            <a:pPr lvl="0"/>
            <a:r>
              <a:rPr lang="en-US" dirty="0"/>
              <a:t>Source</a:t>
            </a:r>
          </a:p>
        </p:txBody>
      </p:sp>
    </p:spTree>
    <p:extLst>
      <p:ext uri="{BB962C8B-B14F-4D97-AF65-F5344CB8AC3E}">
        <p14:creationId xmlns:p14="http://schemas.microsoft.com/office/powerpoint/2010/main" val="256755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up Modu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1C42D48-3D89-451C-9D14-12E9AAE2BFF0}" type="slidenum">
              <a:rPr lang="en-US" smtClean="0">
                <a:solidFill>
                  <a:srgbClr val="FFFFFF"/>
                </a:solidFill>
              </a:rPr>
              <a:pPr/>
              <a:t>‹#›</a:t>
            </a:fld>
            <a:endParaRPr lang="en-US" dirty="0">
              <a:solidFill>
                <a:srgbClr val="FFFFFF"/>
              </a:solidFill>
            </a:endParaRPr>
          </a:p>
        </p:txBody>
      </p:sp>
      <p:sp>
        <p:nvSpPr>
          <p:cNvPr id="6" name="Subtitle 2"/>
          <p:cNvSpPr>
            <a:spLocks noGrp="1"/>
          </p:cNvSpPr>
          <p:nvPr>
            <p:ph type="subTitle" idx="13"/>
          </p:nvPr>
        </p:nvSpPr>
        <p:spPr>
          <a:xfrm>
            <a:off x="542700" y="845479"/>
            <a:ext cx="11102293" cy="407655"/>
          </a:xfrm>
        </p:spPr>
        <p:txBody>
          <a:bodyPr anchor="t" anchorCtr="0">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7"/>
          <p:cNvSpPr>
            <a:spLocks noGrp="1"/>
          </p:cNvSpPr>
          <p:nvPr>
            <p:ph type="body" sz="quarter" idx="20" hasCustomPrompt="1"/>
          </p:nvPr>
        </p:nvSpPr>
        <p:spPr>
          <a:xfrm>
            <a:off x="540984" y="2039490"/>
            <a:ext cx="3442115" cy="3442115"/>
          </a:xfrm>
          <a:solidFill>
            <a:schemeClr val="bg1"/>
          </a:solidFill>
        </p:spPr>
        <p:txBody>
          <a:bodyPr lIns="0" tIns="182880" rIns="91440" bIns="91440"/>
          <a:lstStyle>
            <a:lvl1pPr marL="227013" indent="-227013">
              <a:buFont typeface=".AppleSystemUIFont" charset="0"/>
              <a:buChar char=" "/>
              <a:defRPr sz="5400">
                <a:solidFill>
                  <a:schemeClr val="tx1"/>
                </a:solidFill>
              </a:defRPr>
            </a:lvl1pPr>
            <a:lvl2pPr marL="228600" indent="-228600">
              <a:lnSpc>
                <a:spcPct val="100000"/>
              </a:lnSpc>
              <a:buFont typeface="CharlesModern" charset="0"/>
              <a:buChar char=" "/>
              <a:tabLst/>
              <a:defRPr sz="2000">
                <a:solidFill>
                  <a:schemeClr val="tx1"/>
                </a:solidFill>
              </a:defRPr>
            </a:lvl2pPr>
            <a:lvl3pPr marL="228600" indent="-228600">
              <a:lnSpc>
                <a:spcPct val="100000"/>
              </a:lnSpc>
              <a:spcBef>
                <a:spcPts val="0"/>
              </a:spcBef>
              <a:buFont typeface="CharlesModern" charset="0"/>
              <a:buChar char=" "/>
              <a:tabLst/>
              <a:defRPr sz="2000">
                <a:solidFill>
                  <a:schemeClr val="tx1"/>
                </a:solidFill>
              </a:defRPr>
            </a:lvl3pPr>
            <a:lvl4pPr marL="228600" indent="0">
              <a:lnSpc>
                <a:spcPct val="100000"/>
              </a:lnSpc>
              <a:spcBef>
                <a:spcPts val="0"/>
              </a:spcBef>
              <a:tabLst/>
              <a:defRPr sz="2000">
                <a:solidFill>
                  <a:schemeClr val="tx1"/>
                </a:solidFill>
              </a:defRPr>
            </a:lvl4pPr>
            <a:lvl5pPr marL="228600" indent="0">
              <a:lnSpc>
                <a:spcPct val="100000"/>
              </a:lnSpc>
              <a:spcBef>
                <a:spcPts val="0"/>
              </a:spcBef>
              <a:tabLst/>
              <a:defRPr sz="2000">
                <a:solidFill>
                  <a:schemeClr val="tx1"/>
                </a:solidFill>
              </a:defRPr>
            </a:lvl5pPr>
          </a:lstStyle>
          <a:p>
            <a:pPr lvl="0"/>
            <a:r>
              <a:rPr lang="en-US" dirty="0"/>
              <a:t>01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7"/>
          <p:cNvSpPr>
            <a:spLocks noGrp="1"/>
          </p:cNvSpPr>
          <p:nvPr>
            <p:ph type="body" sz="quarter" idx="21" hasCustomPrompt="1"/>
          </p:nvPr>
        </p:nvSpPr>
        <p:spPr>
          <a:xfrm>
            <a:off x="4371932" y="2039490"/>
            <a:ext cx="3442115" cy="3442115"/>
          </a:xfrm>
          <a:solidFill>
            <a:schemeClr val="tx2"/>
          </a:solidFill>
        </p:spPr>
        <p:txBody>
          <a:bodyPr lIns="0" tIns="182880" rIns="91440" bIns="91440"/>
          <a:lstStyle>
            <a:lvl1pPr marL="227013" indent="-227013">
              <a:buFont typeface=".AppleSystemUIFont" charset="0"/>
              <a:buChar char=" "/>
              <a:defRPr sz="5400">
                <a:solidFill>
                  <a:schemeClr val="tx1"/>
                </a:solidFill>
              </a:defRPr>
            </a:lvl1pPr>
            <a:lvl2pPr marL="228600" indent="-228600">
              <a:lnSpc>
                <a:spcPct val="100000"/>
              </a:lnSpc>
              <a:buFont typeface="CharlesModern" charset="0"/>
              <a:buChar char=" "/>
              <a:tabLst/>
              <a:defRPr sz="2000">
                <a:solidFill>
                  <a:schemeClr val="tx1"/>
                </a:solidFill>
              </a:defRPr>
            </a:lvl2pPr>
            <a:lvl3pPr marL="228600" indent="-228600">
              <a:lnSpc>
                <a:spcPct val="100000"/>
              </a:lnSpc>
              <a:spcBef>
                <a:spcPts val="0"/>
              </a:spcBef>
              <a:buFont typeface="CharlesModern" charset="0"/>
              <a:buChar char=" "/>
              <a:tabLst/>
              <a:defRPr sz="2000">
                <a:solidFill>
                  <a:schemeClr val="tx1"/>
                </a:solidFill>
              </a:defRPr>
            </a:lvl3pPr>
            <a:lvl4pPr marL="228600" indent="0">
              <a:lnSpc>
                <a:spcPct val="100000"/>
              </a:lnSpc>
              <a:spcBef>
                <a:spcPts val="0"/>
              </a:spcBef>
              <a:tabLst/>
              <a:defRPr sz="2000">
                <a:solidFill>
                  <a:schemeClr val="tx1"/>
                </a:solidFill>
              </a:defRPr>
            </a:lvl4pPr>
            <a:lvl5pPr marL="228600" indent="0">
              <a:lnSpc>
                <a:spcPct val="100000"/>
              </a:lnSpc>
              <a:spcBef>
                <a:spcPts val="0"/>
              </a:spcBef>
              <a:tabLst/>
              <a:defRPr sz="2000">
                <a:solidFill>
                  <a:schemeClr val="tx1"/>
                </a:solidFill>
              </a:defRPr>
            </a:lvl5pPr>
          </a:lstStyle>
          <a:p>
            <a:pPr lvl="0"/>
            <a:r>
              <a:rPr lang="en-US" dirty="0"/>
              <a:t>02</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7"/>
          <p:cNvSpPr>
            <a:spLocks noGrp="1"/>
          </p:cNvSpPr>
          <p:nvPr>
            <p:ph type="body" sz="quarter" idx="16" hasCustomPrompt="1"/>
          </p:nvPr>
        </p:nvSpPr>
        <p:spPr>
          <a:xfrm>
            <a:off x="8202878" y="2039490"/>
            <a:ext cx="3442115" cy="3442115"/>
          </a:xfrm>
          <a:solidFill>
            <a:schemeClr val="accent1"/>
          </a:solidFill>
        </p:spPr>
        <p:txBody>
          <a:bodyPr lIns="0" tIns="182880" rIns="91440" bIns="91440"/>
          <a:lstStyle>
            <a:lvl1pPr marL="227013" indent="-227013">
              <a:buFont typeface=".AppleSystemUIFont" charset="0"/>
              <a:buChar char=" "/>
              <a:defRPr sz="5400">
                <a:solidFill>
                  <a:schemeClr val="tx1"/>
                </a:solidFill>
              </a:defRPr>
            </a:lvl1pPr>
            <a:lvl2pPr marL="228600" indent="-228600">
              <a:lnSpc>
                <a:spcPct val="100000"/>
              </a:lnSpc>
              <a:buFont typeface="CharlesModern" charset="0"/>
              <a:buChar char=" "/>
              <a:tabLst/>
              <a:defRPr sz="2000">
                <a:solidFill>
                  <a:schemeClr val="tx1"/>
                </a:solidFill>
              </a:defRPr>
            </a:lvl2pPr>
            <a:lvl3pPr marL="228600" indent="-228600">
              <a:lnSpc>
                <a:spcPct val="100000"/>
              </a:lnSpc>
              <a:spcBef>
                <a:spcPts val="0"/>
              </a:spcBef>
              <a:buFont typeface="CharlesModern" charset="0"/>
              <a:buChar char=" "/>
              <a:tabLst/>
              <a:defRPr sz="2000">
                <a:solidFill>
                  <a:schemeClr val="tx1"/>
                </a:solidFill>
              </a:defRPr>
            </a:lvl3pPr>
            <a:lvl4pPr marL="228600" indent="0">
              <a:lnSpc>
                <a:spcPct val="100000"/>
              </a:lnSpc>
              <a:spcBef>
                <a:spcPts val="0"/>
              </a:spcBef>
              <a:tabLst/>
              <a:defRPr sz="2000">
                <a:solidFill>
                  <a:schemeClr val="tx1"/>
                </a:solidFill>
              </a:defRPr>
            </a:lvl4pPr>
            <a:lvl5pPr marL="228600" indent="0">
              <a:lnSpc>
                <a:spcPct val="100000"/>
              </a:lnSpc>
              <a:spcBef>
                <a:spcPts val="0"/>
              </a:spcBef>
              <a:tabLst/>
              <a:defRPr sz="2000">
                <a:solidFill>
                  <a:schemeClr val="tx1"/>
                </a:solidFill>
              </a:defRPr>
            </a:lvl5pPr>
          </a:lstStyle>
          <a:p>
            <a:pPr lvl="0"/>
            <a:r>
              <a:rPr lang="en-US" dirty="0"/>
              <a:t>03</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22"/>
          </p:nvPr>
        </p:nvSpPr>
        <p:spPr/>
        <p:txBody>
          <a:bodyPr/>
          <a:lstStyle/>
          <a:p>
            <a:r>
              <a:rPr lang="en-US" dirty="0">
                <a:solidFill>
                  <a:srgbClr val="98A4AE"/>
                </a:solidFill>
              </a:rPr>
              <a:t>Information classification here</a:t>
            </a:r>
          </a:p>
        </p:txBody>
      </p:sp>
      <p:sp>
        <p:nvSpPr>
          <p:cNvPr id="9" name="Text Placeholder 5"/>
          <p:cNvSpPr>
            <a:spLocks noGrp="1"/>
          </p:cNvSpPr>
          <p:nvPr>
            <p:ph type="body" sz="quarter" idx="14" hasCustomPrompt="1"/>
          </p:nvPr>
        </p:nvSpPr>
        <p:spPr>
          <a:xfrm>
            <a:off x="542699" y="5943601"/>
            <a:ext cx="9284206" cy="397510"/>
          </a:xfrm>
        </p:spPr>
        <p:txBody>
          <a:bodyPr anchor="b">
            <a:noAutofit/>
          </a:bodyPr>
          <a:lstStyle>
            <a:lvl1pPr marL="0" indent="1588">
              <a:lnSpc>
                <a:spcPct val="100000"/>
              </a:lnSpc>
              <a:spcBef>
                <a:spcPts val="0"/>
              </a:spcBef>
              <a:buFont typeface="Arial" panose="020B0604020202020204" pitchFamily="34" charset="0"/>
              <a:buChar char="​"/>
              <a:defRPr sz="900">
                <a:solidFill>
                  <a:schemeClr val="bg2"/>
                </a:solidFill>
              </a:defRPr>
            </a:lvl1pPr>
            <a:lvl2pPr marL="0" indent="0">
              <a:lnSpc>
                <a:spcPct val="100000"/>
              </a:lnSpc>
              <a:spcBef>
                <a:spcPts val="0"/>
              </a:spcBef>
              <a:buFont typeface="Arial" panose="020B0604020202020204" pitchFamily="34" charset="0"/>
              <a:buChar char="​"/>
              <a:defRPr sz="800">
                <a:solidFill>
                  <a:schemeClr val="bg2"/>
                </a:solidFill>
              </a:defRPr>
            </a:lvl2pPr>
            <a:lvl3pPr marL="0" indent="0">
              <a:lnSpc>
                <a:spcPct val="100000"/>
              </a:lnSpc>
              <a:spcBef>
                <a:spcPts val="0"/>
              </a:spcBef>
              <a:buFont typeface="Arial" panose="020B0604020202020204" pitchFamily="34" charset="0"/>
              <a:buChar char="​"/>
              <a:defRPr sz="800">
                <a:solidFill>
                  <a:schemeClr val="bg2"/>
                </a:solidFill>
              </a:defRPr>
            </a:lvl3pPr>
            <a:lvl4pPr>
              <a:lnSpc>
                <a:spcPct val="100000"/>
              </a:lnSpc>
              <a:spcBef>
                <a:spcPts val="0"/>
              </a:spcBef>
              <a:defRPr sz="800">
                <a:solidFill>
                  <a:schemeClr val="bg2"/>
                </a:solidFill>
              </a:defRPr>
            </a:lvl4pPr>
            <a:lvl5pPr>
              <a:lnSpc>
                <a:spcPct val="100000"/>
              </a:lnSpc>
              <a:spcBef>
                <a:spcPts val="0"/>
              </a:spcBef>
              <a:defRPr sz="800">
                <a:solidFill>
                  <a:schemeClr val="bg2"/>
                </a:solidFill>
              </a:defRPr>
            </a:lvl5pPr>
          </a:lstStyle>
          <a:p>
            <a:pPr lvl="0"/>
            <a:r>
              <a:rPr lang="en-US" dirty="0"/>
              <a:t>Source</a:t>
            </a:r>
          </a:p>
        </p:txBody>
      </p:sp>
    </p:spTree>
    <p:extLst>
      <p:ext uri="{BB962C8B-B14F-4D97-AF65-F5344CB8AC3E}">
        <p14:creationId xmlns:p14="http://schemas.microsoft.com/office/powerpoint/2010/main" val="15139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11799796" y="6341110"/>
            <a:ext cx="392204" cy="384810"/>
          </a:xfrm>
        </p:spPr>
        <p:txBody>
          <a:bodyPr/>
          <a:lstStyle/>
          <a:p>
            <a:fld id="{51C42D48-3D89-451C-9D14-12E9AAE2BFF0}"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3"/>
          </p:nvPr>
        </p:nvSpPr>
        <p:spPr/>
        <p:txBody>
          <a:bodyPr/>
          <a:lstStyle/>
          <a:p>
            <a:r>
              <a:rPr lang="en-US" dirty="0">
                <a:solidFill>
                  <a:srgbClr val="98A4AE"/>
                </a:solidFill>
              </a:rPr>
              <a:t>Information classification here</a:t>
            </a:r>
          </a:p>
        </p:txBody>
      </p:sp>
      <p:sp>
        <p:nvSpPr>
          <p:cNvPr id="5" name="Text Placeholder 5"/>
          <p:cNvSpPr>
            <a:spLocks noGrp="1"/>
          </p:cNvSpPr>
          <p:nvPr>
            <p:ph type="body" sz="quarter" idx="14" hasCustomPrompt="1"/>
          </p:nvPr>
        </p:nvSpPr>
        <p:spPr>
          <a:xfrm>
            <a:off x="542699" y="5943601"/>
            <a:ext cx="9284206" cy="397510"/>
          </a:xfrm>
        </p:spPr>
        <p:txBody>
          <a:bodyPr anchor="b">
            <a:noAutofit/>
          </a:bodyPr>
          <a:lstStyle>
            <a:lvl1pPr marL="0" indent="1588">
              <a:lnSpc>
                <a:spcPct val="100000"/>
              </a:lnSpc>
              <a:spcBef>
                <a:spcPts val="0"/>
              </a:spcBef>
              <a:buFont typeface="Arial" panose="020B0604020202020204" pitchFamily="34" charset="0"/>
              <a:buChar char="​"/>
              <a:defRPr sz="900">
                <a:solidFill>
                  <a:schemeClr val="bg2"/>
                </a:solidFill>
              </a:defRPr>
            </a:lvl1pPr>
            <a:lvl2pPr marL="0" indent="0">
              <a:lnSpc>
                <a:spcPct val="100000"/>
              </a:lnSpc>
              <a:spcBef>
                <a:spcPts val="0"/>
              </a:spcBef>
              <a:buFont typeface="Arial" panose="020B0604020202020204" pitchFamily="34" charset="0"/>
              <a:buChar char="​"/>
              <a:defRPr sz="800">
                <a:solidFill>
                  <a:schemeClr val="bg2"/>
                </a:solidFill>
              </a:defRPr>
            </a:lvl2pPr>
            <a:lvl3pPr marL="0" indent="0">
              <a:lnSpc>
                <a:spcPct val="100000"/>
              </a:lnSpc>
              <a:spcBef>
                <a:spcPts val="0"/>
              </a:spcBef>
              <a:buFont typeface="Arial" panose="020B0604020202020204" pitchFamily="34" charset="0"/>
              <a:buChar char="​"/>
              <a:defRPr sz="800">
                <a:solidFill>
                  <a:schemeClr val="bg2"/>
                </a:solidFill>
              </a:defRPr>
            </a:lvl3pPr>
            <a:lvl4pPr>
              <a:lnSpc>
                <a:spcPct val="100000"/>
              </a:lnSpc>
              <a:spcBef>
                <a:spcPts val="0"/>
              </a:spcBef>
              <a:defRPr sz="800">
                <a:solidFill>
                  <a:schemeClr val="bg2"/>
                </a:solidFill>
              </a:defRPr>
            </a:lvl4pPr>
            <a:lvl5pPr>
              <a:lnSpc>
                <a:spcPct val="100000"/>
              </a:lnSpc>
              <a:spcBef>
                <a:spcPts val="0"/>
              </a:spcBef>
              <a:defRPr sz="800">
                <a:solidFill>
                  <a:schemeClr val="bg2"/>
                </a:solidFill>
              </a:defRPr>
            </a:lvl5pPr>
          </a:lstStyle>
          <a:p>
            <a:pPr lvl="0"/>
            <a:r>
              <a:rPr lang="en-US" dirty="0"/>
              <a:t>Source</a:t>
            </a:r>
          </a:p>
        </p:txBody>
      </p:sp>
    </p:spTree>
    <p:extLst>
      <p:ext uri="{BB962C8B-B14F-4D97-AF65-F5344CB8AC3E}">
        <p14:creationId xmlns:p14="http://schemas.microsoft.com/office/powerpoint/2010/main" val="314334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solidFill>
                  <a:srgbClr val="98A4AE"/>
                </a:solidFill>
              </a:rPr>
              <a:t>Information classification here</a:t>
            </a:r>
          </a:p>
        </p:txBody>
      </p:sp>
      <p:sp>
        <p:nvSpPr>
          <p:cNvPr id="5" name="Slide Number Placeholder 4"/>
          <p:cNvSpPr>
            <a:spLocks noGrp="1"/>
          </p:cNvSpPr>
          <p:nvPr>
            <p:ph type="sldNum" sz="quarter" idx="12"/>
          </p:nvPr>
        </p:nvSpPr>
        <p:spPr/>
        <p:txBody>
          <a:bodyPr/>
          <a:lstStyle/>
          <a:p>
            <a:fld id="{51C42D48-3D89-451C-9D14-12E9AAE2BFF0}" type="slidenum">
              <a:rPr lang="en-US" smtClean="0">
                <a:solidFill>
                  <a:srgbClr val="FFFFFF"/>
                </a:solidFill>
              </a:rPr>
              <a:pPr/>
              <a:t>‹#›</a:t>
            </a:fld>
            <a:endParaRPr lang="en-US" dirty="0">
              <a:solidFill>
                <a:srgbClr val="FFFFFF"/>
              </a:solidFill>
            </a:endParaRPr>
          </a:p>
        </p:txBody>
      </p:sp>
      <p:sp>
        <p:nvSpPr>
          <p:cNvPr id="6" name="Subtitle 2"/>
          <p:cNvSpPr>
            <a:spLocks noGrp="1"/>
          </p:cNvSpPr>
          <p:nvPr>
            <p:ph type="subTitle" idx="13"/>
          </p:nvPr>
        </p:nvSpPr>
        <p:spPr>
          <a:xfrm>
            <a:off x="542700" y="845479"/>
            <a:ext cx="11102293" cy="407655"/>
          </a:xfrm>
        </p:spPr>
        <p:txBody>
          <a:bodyPr anchor="t" anchorCtr="0">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5"/>
          <p:cNvSpPr>
            <a:spLocks noGrp="1"/>
          </p:cNvSpPr>
          <p:nvPr>
            <p:ph type="body" sz="quarter" idx="14" hasCustomPrompt="1"/>
          </p:nvPr>
        </p:nvSpPr>
        <p:spPr>
          <a:xfrm>
            <a:off x="542699" y="5943601"/>
            <a:ext cx="9284206" cy="397510"/>
          </a:xfrm>
        </p:spPr>
        <p:txBody>
          <a:bodyPr anchor="b">
            <a:noAutofit/>
          </a:bodyPr>
          <a:lstStyle>
            <a:lvl1pPr marL="0" indent="1588">
              <a:lnSpc>
                <a:spcPct val="100000"/>
              </a:lnSpc>
              <a:spcBef>
                <a:spcPts val="0"/>
              </a:spcBef>
              <a:buFont typeface="Arial" panose="020B0604020202020204" pitchFamily="34" charset="0"/>
              <a:buChar char="​"/>
              <a:defRPr sz="900">
                <a:solidFill>
                  <a:schemeClr val="bg2"/>
                </a:solidFill>
              </a:defRPr>
            </a:lvl1pPr>
            <a:lvl2pPr marL="0" indent="0">
              <a:lnSpc>
                <a:spcPct val="100000"/>
              </a:lnSpc>
              <a:spcBef>
                <a:spcPts val="0"/>
              </a:spcBef>
              <a:buFont typeface="Arial" panose="020B0604020202020204" pitchFamily="34" charset="0"/>
              <a:buChar char="​"/>
              <a:defRPr sz="800">
                <a:solidFill>
                  <a:schemeClr val="bg2"/>
                </a:solidFill>
              </a:defRPr>
            </a:lvl2pPr>
            <a:lvl3pPr marL="0" indent="0">
              <a:lnSpc>
                <a:spcPct val="100000"/>
              </a:lnSpc>
              <a:spcBef>
                <a:spcPts val="0"/>
              </a:spcBef>
              <a:buFont typeface="Arial" panose="020B0604020202020204" pitchFamily="34" charset="0"/>
              <a:buChar char="​"/>
              <a:defRPr sz="800">
                <a:solidFill>
                  <a:schemeClr val="bg2"/>
                </a:solidFill>
              </a:defRPr>
            </a:lvl3pPr>
            <a:lvl4pPr>
              <a:lnSpc>
                <a:spcPct val="100000"/>
              </a:lnSpc>
              <a:spcBef>
                <a:spcPts val="0"/>
              </a:spcBef>
              <a:defRPr sz="800">
                <a:solidFill>
                  <a:schemeClr val="bg2"/>
                </a:solidFill>
              </a:defRPr>
            </a:lvl4pPr>
            <a:lvl5pPr>
              <a:lnSpc>
                <a:spcPct val="100000"/>
              </a:lnSpc>
              <a:spcBef>
                <a:spcPts val="0"/>
              </a:spcBef>
              <a:defRPr sz="800">
                <a:solidFill>
                  <a:schemeClr val="bg2"/>
                </a:solidFill>
              </a:defRPr>
            </a:lvl5pPr>
          </a:lstStyle>
          <a:p>
            <a:pPr lvl="0"/>
            <a:r>
              <a:rPr lang="en-US" dirty="0"/>
              <a:t>Source</a:t>
            </a:r>
          </a:p>
        </p:txBody>
      </p:sp>
    </p:spTree>
    <p:extLst>
      <p:ext uri="{BB962C8B-B14F-4D97-AF65-F5344CB8AC3E}">
        <p14:creationId xmlns:p14="http://schemas.microsoft.com/office/powerpoint/2010/main" val="315334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ison Chart">
    <p:spTree>
      <p:nvGrpSpPr>
        <p:cNvPr id="1" name=""/>
        <p:cNvGrpSpPr/>
        <p:nvPr/>
      </p:nvGrpSpPr>
      <p:grpSpPr>
        <a:xfrm>
          <a:off x="0" y="0"/>
          <a:ext cx="0" cy="0"/>
          <a:chOff x="0" y="0"/>
          <a:chExt cx="0" cy="0"/>
        </a:xfrm>
      </p:grpSpPr>
      <p:sp>
        <p:nvSpPr>
          <p:cNvPr id="2" name="Title 1"/>
          <p:cNvSpPr>
            <a:spLocks noGrp="1"/>
          </p:cNvSpPr>
          <p:nvPr>
            <p:ph type="title"/>
          </p:nvPr>
        </p:nvSpPr>
        <p:spPr>
          <a:xfrm>
            <a:off x="556107" y="362254"/>
            <a:ext cx="11083636" cy="826942"/>
          </a:xfrm>
        </p:spPr>
        <p:txBody>
          <a:bodyPr tIns="0" rIns="0"/>
          <a:lstStyle/>
          <a:p>
            <a:r>
              <a:rPr lang="en-US"/>
              <a:t>Click to edit Master title style</a:t>
            </a:r>
            <a:endParaRPr lang="en-US" dirty="0"/>
          </a:p>
        </p:txBody>
      </p:sp>
      <p:sp>
        <p:nvSpPr>
          <p:cNvPr id="4" name="Content Placeholder 3"/>
          <p:cNvSpPr>
            <a:spLocks noGrp="1"/>
          </p:cNvSpPr>
          <p:nvPr>
            <p:ph sz="half" idx="2"/>
          </p:nvPr>
        </p:nvSpPr>
        <p:spPr bwMode="gray">
          <a:xfrm>
            <a:off x="6188388" y="1902084"/>
            <a:ext cx="5453149" cy="4050651"/>
          </a:xfrm>
          <a:prstGeom prst="rect">
            <a:avLst/>
          </a:prstGeom>
          <a:solidFill>
            <a:schemeClr val="tx1">
              <a:lumMod val="20000"/>
              <a:lumOff val="80000"/>
            </a:schemeClr>
          </a:solidFill>
          <a:ln>
            <a:solidFill>
              <a:schemeClr val="tx1">
                <a:lumMod val="20000"/>
                <a:lumOff val="80000"/>
              </a:schemeClr>
            </a:solidFill>
          </a:ln>
        </p:spPr>
        <p:txBody>
          <a:bodyPr lIns="91440" tIns="91440" rIns="91440" bIns="91440" anchor="t">
            <a:noAutofit/>
          </a:bodyPr>
          <a:lstStyle>
            <a:lvl1pPr marL="129223" indent="-129223">
              <a:lnSpc>
                <a:spcPct val="100000"/>
              </a:lnSpc>
              <a:spcBef>
                <a:spcPts val="1320"/>
              </a:spcBef>
              <a:buFont typeface="Wingdings" pitchFamily="2" charset="2"/>
              <a:buChar char="§"/>
              <a:defRPr sz="1400" b="1"/>
            </a:lvl1pPr>
            <a:lvl2pPr marL="300673" indent="-171450">
              <a:lnSpc>
                <a:spcPct val="100000"/>
              </a:lnSpc>
              <a:spcBef>
                <a:spcPts val="440"/>
              </a:spcBef>
              <a:buFont typeface="Charles Modern" pitchFamily="34" charset="0"/>
              <a:buChar char="−"/>
              <a:defRPr sz="1200"/>
            </a:lvl2pPr>
            <a:lvl3pPr marL="382428" indent="0">
              <a:buNone/>
              <a:defRPr sz="1500"/>
            </a:lvl3pPr>
            <a:lvl4pPr>
              <a:defRPr sz="1500"/>
            </a:lvl4pPr>
            <a:lvl5pPr>
              <a:defRPr sz="15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9" name="Content Placeholder 8"/>
          <p:cNvSpPr>
            <a:spLocks noGrp="1"/>
          </p:cNvSpPr>
          <p:nvPr>
            <p:ph sz="quarter" idx="13"/>
          </p:nvPr>
        </p:nvSpPr>
        <p:spPr bwMode="gray">
          <a:xfrm>
            <a:off x="556140" y="1902084"/>
            <a:ext cx="5449453" cy="4050651"/>
          </a:xfrm>
          <a:prstGeom prst="rect">
            <a:avLst/>
          </a:prstGeom>
          <a:solidFill>
            <a:schemeClr val="tx1">
              <a:lumMod val="20000"/>
              <a:lumOff val="80000"/>
            </a:schemeClr>
          </a:solidFill>
          <a:ln>
            <a:solidFill>
              <a:schemeClr val="tx1">
                <a:lumMod val="20000"/>
                <a:lumOff val="80000"/>
              </a:schemeClr>
            </a:solidFill>
          </a:ln>
        </p:spPr>
        <p:txBody>
          <a:bodyPr lIns="91440" tIns="91440" rIns="91440" bIns="91440" anchor="t">
            <a:noAutofit/>
          </a:bodyPr>
          <a:lstStyle>
            <a:lvl1pPr marL="129223" indent="-129223">
              <a:lnSpc>
                <a:spcPct val="100000"/>
              </a:lnSpc>
              <a:spcBef>
                <a:spcPts val="1320"/>
              </a:spcBef>
              <a:buFont typeface="Wingdings" pitchFamily="2" charset="2"/>
              <a:buChar char="§"/>
              <a:defRPr sz="1400" b="1"/>
            </a:lvl1pPr>
            <a:lvl2pPr marL="247968" indent="-130969">
              <a:lnSpc>
                <a:spcPct val="100000"/>
              </a:lnSpc>
              <a:spcBef>
                <a:spcPts val="440"/>
              </a:spcBef>
              <a:buFont typeface="Charles Modern" pitchFamily="34" charset="0"/>
              <a:buChar char="−"/>
              <a:defRPr sz="1200"/>
            </a:lvl2pPr>
          </a:lstStyle>
          <a:p>
            <a:pPr lvl="0"/>
            <a:r>
              <a:rPr lang="en-US"/>
              <a:t>Click to edit Master text styles</a:t>
            </a:r>
          </a:p>
          <a:p>
            <a:pPr lvl="1"/>
            <a:r>
              <a:rPr lang="en-US"/>
              <a:t>Second level</a:t>
            </a:r>
          </a:p>
        </p:txBody>
      </p:sp>
      <p:sp>
        <p:nvSpPr>
          <p:cNvPr id="10" name="Content Placeholder 3"/>
          <p:cNvSpPr>
            <a:spLocks noGrp="1"/>
          </p:cNvSpPr>
          <p:nvPr>
            <p:ph sz="half" idx="14"/>
          </p:nvPr>
        </p:nvSpPr>
        <p:spPr bwMode="gray">
          <a:xfrm>
            <a:off x="6188388" y="1380749"/>
            <a:ext cx="5453149" cy="461050"/>
          </a:xfrm>
          <a:prstGeom prst="rect">
            <a:avLst/>
          </a:prstGeom>
          <a:solidFill>
            <a:schemeClr val="tx1"/>
          </a:solidFill>
        </p:spPr>
        <p:txBody>
          <a:bodyPr lIns="137160" tIns="0" rIns="0" bIns="45720" anchor="b">
            <a:normAutofit/>
          </a:bodyPr>
          <a:lstStyle>
            <a:lvl1pPr marL="0" indent="0">
              <a:lnSpc>
                <a:spcPct val="100000"/>
              </a:lnSpc>
              <a:spcBef>
                <a:spcPts val="0"/>
              </a:spcBef>
              <a:buNone/>
              <a:defRPr sz="2000" b="1">
                <a:solidFill>
                  <a:schemeClr val="bg1"/>
                </a:solidFill>
              </a:defRPr>
            </a:lvl1pPr>
            <a:lvl2pPr marL="0" indent="0">
              <a:lnSpc>
                <a:spcPct val="100000"/>
              </a:lnSpc>
              <a:spcBef>
                <a:spcPts val="0"/>
              </a:spcBef>
              <a:buNone/>
              <a:defRPr sz="1300">
                <a:solidFill>
                  <a:schemeClr val="bg1"/>
                </a:solidFill>
              </a:defRPr>
            </a:lvl2pPr>
            <a:lvl3pPr marL="382428" indent="0">
              <a:buNone/>
              <a:defRPr sz="1500"/>
            </a:lvl3pPr>
            <a:lvl4pPr>
              <a:defRPr sz="1500"/>
            </a:lvl4pPr>
            <a:lvl5pPr>
              <a:defRPr sz="1500"/>
            </a:lvl5pPr>
            <a:lvl6pPr>
              <a:defRPr sz="2000"/>
            </a:lvl6pPr>
            <a:lvl7pPr>
              <a:defRPr sz="2000"/>
            </a:lvl7pPr>
            <a:lvl8pPr>
              <a:defRPr sz="2000"/>
            </a:lvl8pPr>
            <a:lvl9pPr>
              <a:defRPr sz="2000"/>
            </a:lvl9pPr>
          </a:lstStyle>
          <a:p>
            <a:pPr lvl="0"/>
            <a:r>
              <a:rPr lang="en-US"/>
              <a:t>Click to edit Master text styles</a:t>
            </a:r>
          </a:p>
        </p:txBody>
      </p:sp>
      <p:sp>
        <p:nvSpPr>
          <p:cNvPr id="11" name="Content Placeholder 8"/>
          <p:cNvSpPr>
            <a:spLocks noGrp="1"/>
          </p:cNvSpPr>
          <p:nvPr>
            <p:ph sz="quarter" idx="15"/>
          </p:nvPr>
        </p:nvSpPr>
        <p:spPr bwMode="gray">
          <a:xfrm>
            <a:off x="556140" y="1380794"/>
            <a:ext cx="5449453" cy="461201"/>
          </a:xfrm>
          <a:prstGeom prst="rect">
            <a:avLst/>
          </a:prstGeom>
          <a:solidFill>
            <a:schemeClr val="tx1"/>
          </a:solidFill>
        </p:spPr>
        <p:txBody>
          <a:bodyPr lIns="137160" tIns="0" rIns="0" bIns="45720" anchor="b">
            <a:normAutofit/>
          </a:bodyPr>
          <a:lstStyle>
            <a:lvl1pPr marL="0" indent="0">
              <a:lnSpc>
                <a:spcPct val="100000"/>
              </a:lnSpc>
              <a:spcBef>
                <a:spcPts val="0"/>
              </a:spcBef>
              <a:buNone/>
              <a:defRPr sz="2000" b="1">
                <a:solidFill>
                  <a:schemeClr val="bg1"/>
                </a:solidFill>
              </a:defRPr>
            </a:lvl1pPr>
            <a:lvl2pPr marL="0" indent="0">
              <a:lnSpc>
                <a:spcPct val="100000"/>
              </a:lnSpc>
              <a:spcBef>
                <a:spcPts val="0"/>
              </a:spcBef>
              <a:buNone/>
              <a:defRPr sz="1300">
                <a:solidFill>
                  <a:schemeClr val="bg1"/>
                </a:solidFill>
              </a:defRPr>
            </a:lvl2pPr>
          </a:lstStyle>
          <a:p>
            <a:pPr lvl="0"/>
            <a:r>
              <a:rPr lang="en-US" dirty="0"/>
              <a:t>Click to edit Master text styles</a:t>
            </a:r>
          </a:p>
        </p:txBody>
      </p:sp>
      <p:sp>
        <p:nvSpPr>
          <p:cNvPr id="12" name="Text Placeholder 19"/>
          <p:cNvSpPr>
            <a:spLocks noGrp="1"/>
          </p:cNvSpPr>
          <p:nvPr>
            <p:ph type="body" sz="quarter" idx="21"/>
          </p:nvPr>
        </p:nvSpPr>
        <p:spPr>
          <a:xfrm>
            <a:off x="556107" y="6303416"/>
            <a:ext cx="11083636" cy="195820"/>
          </a:xfrm>
        </p:spPr>
        <p:txBody>
          <a:bodyPr anchor="b" anchorCtr="0">
            <a:noAutofit/>
          </a:bodyPr>
          <a:lstStyle>
            <a:lvl1pPr marL="0" indent="0">
              <a:spcBef>
                <a:spcPts val="0"/>
              </a:spcBef>
              <a:spcAft>
                <a:spcPts val="409"/>
              </a:spcAft>
              <a:buNone/>
              <a:defRPr sz="900"/>
            </a:lvl1pPr>
          </a:lstStyle>
          <a:p>
            <a:pPr lvl="0"/>
            <a:r>
              <a:rPr lang="en-US" dirty="0"/>
              <a:t>Click to edit Master text styles</a:t>
            </a:r>
          </a:p>
        </p:txBody>
      </p:sp>
      <p:sp>
        <p:nvSpPr>
          <p:cNvPr id="13" name="Rectangle 6"/>
          <p:cNvSpPr>
            <a:spLocks noGrp="1" noChangeAspect="1" noChangeArrowheads="1"/>
          </p:cNvSpPr>
          <p:nvPr>
            <p:ph type="sldNum" sz="quarter" idx="4"/>
          </p:nvPr>
        </p:nvSpPr>
        <p:spPr bwMode="auto">
          <a:xfrm>
            <a:off x="11639765" y="6576464"/>
            <a:ext cx="265544" cy="197249"/>
          </a:xfrm>
          <a:prstGeom prst="rect">
            <a:avLst/>
          </a:prstGeom>
          <a:solidFill>
            <a:schemeClr val="tx2"/>
          </a:solidFill>
          <a:ln>
            <a:noFill/>
          </a:ln>
          <a:effectLst/>
        </p:spPr>
        <p:txBody>
          <a:bodyPr vert="horz" wrap="none" lIns="0" tIns="0" rIns="0" bIns="0" numCol="1" anchor="ctr" anchorCtr="0" compatLnSpc="1">
            <a:prstTxWarp prst="textNoShape">
              <a:avLst/>
            </a:prstTxWarp>
            <a:normAutofit/>
          </a:bodyPr>
          <a:lstStyle>
            <a:lvl1pPr algn="ctr">
              <a:spcBef>
                <a:spcPct val="0"/>
              </a:spcBef>
              <a:defRPr sz="900">
                <a:solidFill>
                  <a:schemeClr val="bg1"/>
                </a:solidFill>
                <a:latin typeface="+mn-lt"/>
              </a:defRPr>
            </a:lvl1pPr>
          </a:lstStyle>
          <a:p>
            <a:pPr>
              <a:defRPr/>
            </a:pPr>
            <a:fld id="{DDA65AB7-C55B-4D97-A5DB-14D09DD2B9C5}" type="slidenum">
              <a:rPr lang="en-US" smtClean="0">
                <a:solidFill>
                  <a:srgbClr val="FFFFFF"/>
                </a:solidFill>
              </a:rPr>
              <a:pPr>
                <a:defRPr/>
              </a:pPr>
              <a:t>‹#›</a:t>
            </a:fld>
            <a:endParaRPr lang="en-US" dirty="0">
              <a:solidFill>
                <a:srgbClr val="FFFFFF"/>
              </a:solidFill>
            </a:endParaRPr>
          </a:p>
        </p:txBody>
      </p:sp>
    </p:spTree>
    <p:custDataLst>
      <p:tags r:id="rId1"/>
    </p:custDataLst>
    <p:extLst>
      <p:ext uri="{BB962C8B-B14F-4D97-AF65-F5344CB8AC3E}">
        <p14:creationId xmlns:p14="http://schemas.microsoft.com/office/powerpoint/2010/main" val="1070271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700" y="1416320"/>
            <a:ext cx="11102293" cy="45171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42699" y="6351256"/>
            <a:ext cx="9284206" cy="244309"/>
          </a:xfrm>
        </p:spPr>
        <p:txBody>
          <a:bodyPr/>
          <a:lstStyle/>
          <a:p>
            <a:r>
              <a:rPr lang="en-US" dirty="0">
                <a:solidFill>
                  <a:srgbClr val="98A4AE"/>
                </a:solidFill>
              </a:rPr>
              <a:t>Information classification here</a:t>
            </a:r>
          </a:p>
        </p:txBody>
      </p:sp>
      <p:sp>
        <p:nvSpPr>
          <p:cNvPr id="6" name="Slide Number Placeholder 5"/>
          <p:cNvSpPr>
            <a:spLocks noGrp="1"/>
          </p:cNvSpPr>
          <p:nvPr>
            <p:ph type="sldNum" sz="quarter" idx="12"/>
          </p:nvPr>
        </p:nvSpPr>
        <p:spPr/>
        <p:txBody>
          <a:bodyPr/>
          <a:lstStyle/>
          <a:p>
            <a:fld id="{51C42D48-3D89-451C-9D14-12E9AAE2BFF0}" type="slidenum">
              <a:rPr lang="en-US" smtClean="0">
                <a:solidFill>
                  <a:srgbClr val="FFFFFF"/>
                </a:solidFill>
              </a:rPr>
              <a:pPr/>
              <a:t>‹#›</a:t>
            </a:fld>
            <a:endParaRPr lang="en-US" dirty="0">
              <a:solidFill>
                <a:srgbClr val="FFFFFF"/>
              </a:solidFill>
            </a:endParaRPr>
          </a:p>
        </p:txBody>
      </p:sp>
      <p:sp>
        <p:nvSpPr>
          <p:cNvPr id="7" name="Subtitle 2"/>
          <p:cNvSpPr>
            <a:spLocks noGrp="1"/>
          </p:cNvSpPr>
          <p:nvPr>
            <p:ph type="subTitle" idx="13"/>
          </p:nvPr>
        </p:nvSpPr>
        <p:spPr>
          <a:xfrm>
            <a:off x="542699" y="845478"/>
            <a:ext cx="11102293" cy="407655"/>
          </a:xfrm>
        </p:spPr>
        <p:txBody>
          <a:bodyPr anchor="t" anchorCtr="0">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itle 3"/>
          <p:cNvSpPr>
            <a:spLocks noGrp="1"/>
          </p:cNvSpPr>
          <p:nvPr>
            <p:ph type="title"/>
          </p:nvPr>
        </p:nvSpPr>
        <p:spPr/>
        <p:txBody>
          <a:bodyPr/>
          <a:lstStyle/>
          <a:p>
            <a:r>
              <a:rPr lang="en-US" dirty="0"/>
              <a:t>Click to edit Master title style</a:t>
            </a:r>
          </a:p>
        </p:txBody>
      </p:sp>
      <p:sp>
        <p:nvSpPr>
          <p:cNvPr id="8" name="Text Placeholder 5"/>
          <p:cNvSpPr>
            <a:spLocks noGrp="1"/>
          </p:cNvSpPr>
          <p:nvPr>
            <p:ph type="body" sz="quarter" idx="14" hasCustomPrompt="1"/>
          </p:nvPr>
        </p:nvSpPr>
        <p:spPr>
          <a:xfrm>
            <a:off x="542699" y="5943601"/>
            <a:ext cx="9284206" cy="397510"/>
          </a:xfrm>
        </p:spPr>
        <p:txBody>
          <a:bodyPr anchor="b">
            <a:noAutofit/>
          </a:bodyPr>
          <a:lstStyle>
            <a:lvl1pPr marL="0" indent="1588">
              <a:lnSpc>
                <a:spcPct val="100000"/>
              </a:lnSpc>
              <a:spcBef>
                <a:spcPts val="0"/>
              </a:spcBef>
              <a:buFont typeface="Arial" panose="020B0604020202020204" pitchFamily="34" charset="0"/>
              <a:buChar char="​"/>
              <a:defRPr sz="900">
                <a:solidFill>
                  <a:schemeClr val="bg2"/>
                </a:solidFill>
              </a:defRPr>
            </a:lvl1pPr>
            <a:lvl2pPr marL="0" indent="0">
              <a:lnSpc>
                <a:spcPct val="100000"/>
              </a:lnSpc>
              <a:spcBef>
                <a:spcPts val="0"/>
              </a:spcBef>
              <a:buFont typeface="Arial" panose="020B0604020202020204" pitchFamily="34" charset="0"/>
              <a:buChar char="​"/>
              <a:defRPr sz="800">
                <a:solidFill>
                  <a:schemeClr val="bg2"/>
                </a:solidFill>
              </a:defRPr>
            </a:lvl2pPr>
            <a:lvl3pPr marL="0" indent="0">
              <a:lnSpc>
                <a:spcPct val="100000"/>
              </a:lnSpc>
              <a:spcBef>
                <a:spcPts val="0"/>
              </a:spcBef>
              <a:buFont typeface="Arial" panose="020B0604020202020204" pitchFamily="34" charset="0"/>
              <a:buChar char="​"/>
              <a:defRPr sz="800">
                <a:solidFill>
                  <a:schemeClr val="bg2"/>
                </a:solidFill>
              </a:defRPr>
            </a:lvl3pPr>
            <a:lvl4pPr>
              <a:lnSpc>
                <a:spcPct val="100000"/>
              </a:lnSpc>
              <a:spcBef>
                <a:spcPts val="0"/>
              </a:spcBef>
              <a:defRPr sz="800">
                <a:solidFill>
                  <a:schemeClr val="bg2"/>
                </a:solidFill>
              </a:defRPr>
            </a:lvl4pPr>
            <a:lvl5pPr>
              <a:lnSpc>
                <a:spcPct val="100000"/>
              </a:lnSpc>
              <a:spcBef>
                <a:spcPts val="0"/>
              </a:spcBef>
              <a:defRPr sz="800">
                <a:solidFill>
                  <a:schemeClr val="bg2"/>
                </a:solidFill>
              </a:defRPr>
            </a:lvl5pPr>
          </a:lstStyle>
          <a:p>
            <a:pPr lvl="0"/>
            <a:r>
              <a:rPr lang="en-US" dirty="0"/>
              <a:t>Source</a:t>
            </a:r>
          </a:p>
        </p:txBody>
      </p:sp>
    </p:spTree>
    <p:extLst>
      <p:ext uri="{BB962C8B-B14F-4D97-AF65-F5344CB8AC3E}">
        <p14:creationId xmlns:p14="http://schemas.microsoft.com/office/powerpoint/2010/main" val="19943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with Photo Backgroun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0820" y="485422"/>
            <a:ext cx="5440680" cy="5440680"/>
          </a:xfrm>
          <a:ln w="38100">
            <a:solidFill>
              <a:schemeClr val="tx2"/>
            </a:solidFill>
          </a:ln>
        </p:spPr>
        <p:txBody>
          <a:bodyPr lIns="237744" tIns="237744" rIns="237744" bIns="237744" anchor="b">
            <a:normAutofit/>
          </a:bodyPr>
          <a:lstStyle>
            <a:lvl1pPr algn="l">
              <a:defRPr sz="4999">
                <a:solidFill>
                  <a:schemeClr val="bg1"/>
                </a:solidFill>
              </a:defRPr>
            </a:lvl1pPr>
          </a:lstStyle>
          <a:p>
            <a:r>
              <a:rPr lang="en-US" dirty="0"/>
              <a:t>Lorem ipsum dolor sit </a:t>
            </a:r>
            <a:r>
              <a:rPr lang="en-US" dirty="0" err="1"/>
              <a:t>amet</a:t>
            </a:r>
            <a:r>
              <a:rPr lang="en-US" dirty="0"/>
              <a:t>, </a:t>
            </a:r>
            <a:r>
              <a:rPr lang="en-US" dirty="0" err="1"/>
              <a:t>consectetur</a:t>
            </a:r>
            <a:r>
              <a:rPr lang="en-US" dirty="0"/>
              <a:t>.</a:t>
            </a:r>
          </a:p>
        </p:txBody>
      </p:sp>
      <p:pic>
        <p:nvPicPr>
          <p:cNvPr id="9" name="Picture 7">
            <a:extLst>
              <a:ext uri="{FF2B5EF4-FFF2-40B4-BE49-F238E27FC236}">
                <a16:creationId xmlns:a16="http://schemas.microsoft.com/office/drawing/2014/main" id="{07F5DD19-5793-CD4D-A68A-668BCF3D88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1818" y="3851856"/>
            <a:ext cx="4318000" cy="2590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9" y="6436585"/>
            <a:ext cx="4651690" cy="248358"/>
          </a:xfrm>
        </p:spPr>
        <p:txBody>
          <a:bodyPr/>
          <a:lstStyle>
            <a:lvl1pPr algn="l">
              <a:defRPr>
                <a:solidFill>
                  <a:schemeClr val="bg1"/>
                </a:solidFill>
              </a:defRPr>
            </a:lvl1pPr>
          </a:lstStyle>
          <a:p>
            <a:r>
              <a:rPr lang="en-US" dirty="0">
                <a:solidFill>
                  <a:schemeClr val="bg1"/>
                </a:solidFill>
              </a:rPr>
              <a:t>©2020 Charles Schwab &amp; Co., Inc. (“Schwab”). All rights reserved. Member SIPC.</a:t>
            </a:r>
          </a:p>
        </p:txBody>
      </p:sp>
    </p:spTree>
    <p:extLst>
      <p:ext uri="{BB962C8B-B14F-4D97-AF65-F5344CB8AC3E}">
        <p14:creationId xmlns:p14="http://schemas.microsoft.com/office/powerpoint/2010/main" val="948393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with Photo Backgroun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0820" y="485422"/>
            <a:ext cx="5440680" cy="5440680"/>
          </a:xfrm>
          <a:ln w="38100">
            <a:solidFill>
              <a:schemeClr val="tx2"/>
            </a:solidFill>
          </a:ln>
        </p:spPr>
        <p:txBody>
          <a:bodyPr lIns="237744" tIns="237744" rIns="237744" bIns="237744" anchor="b">
            <a:normAutofit/>
          </a:bodyPr>
          <a:lstStyle>
            <a:lvl1pPr algn="l">
              <a:defRPr sz="4999">
                <a:solidFill>
                  <a:schemeClr val="bg1"/>
                </a:solidFill>
              </a:defRPr>
            </a:lvl1pPr>
          </a:lstStyle>
          <a:p>
            <a:r>
              <a:rPr lang="en-US" dirty="0"/>
              <a:t>Lorem ipsum dolor sit </a:t>
            </a:r>
            <a:r>
              <a:rPr lang="en-US" dirty="0" err="1"/>
              <a:t>amet</a:t>
            </a:r>
            <a:r>
              <a:rPr lang="en-US" dirty="0"/>
              <a:t>, </a:t>
            </a:r>
            <a:r>
              <a:rPr lang="en-US" dirty="0" err="1"/>
              <a:t>consectetur</a:t>
            </a:r>
            <a:r>
              <a:rPr lang="en-US" dirty="0"/>
              <a:t>.</a:t>
            </a:r>
          </a:p>
        </p:txBody>
      </p:sp>
      <p:pic>
        <p:nvPicPr>
          <p:cNvPr id="9" name="Picture 7">
            <a:extLst>
              <a:ext uri="{FF2B5EF4-FFF2-40B4-BE49-F238E27FC236}">
                <a16:creationId xmlns:a16="http://schemas.microsoft.com/office/drawing/2014/main" id="{07F5DD19-5793-CD4D-A68A-668BCF3D88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1818" y="3851856"/>
            <a:ext cx="4318000" cy="2590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9" y="6436585"/>
            <a:ext cx="4651690" cy="248358"/>
          </a:xfrm>
        </p:spPr>
        <p:txBody>
          <a:bodyPr/>
          <a:lstStyle>
            <a:lvl1pPr algn="l">
              <a:defRPr>
                <a:solidFill>
                  <a:schemeClr val="bg1"/>
                </a:solidFill>
              </a:defRPr>
            </a:lvl1pPr>
          </a:lstStyle>
          <a:p>
            <a:r>
              <a:rPr lang="en-US" dirty="0">
                <a:solidFill>
                  <a:schemeClr val="bg1"/>
                </a:solidFill>
              </a:rPr>
              <a:t>©2020 Charles Schwab &amp; Co., Inc. (“Schwab”). All rights reserved. Member SIPC.</a:t>
            </a:r>
          </a:p>
        </p:txBody>
      </p:sp>
    </p:spTree>
    <p:extLst>
      <p:ext uri="{BB962C8B-B14F-4D97-AF65-F5344CB8AC3E}">
        <p14:creationId xmlns:p14="http://schemas.microsoft.com/office/powerpoint/2010/main" val="372980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re Blue">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0820" y="485422"/>
            <a:ext cx="5440680" cy="5440680"/>
          </a:xfrm>
          <a:ln w="38100">
            <a:solidFill>
              <a:schemeClr val="tx2"/>
            </a:solidFill>
          </a:ln>
        </p:spPr>
        <p:txBody>
          <a:bodyPr lIns="237744" tIns="237744" rIns="237744" bIns="237744" anchor="b">
            <a:normAutofit/>
          </a:bodyPr>
          <a:lstStyle>
            <a:lvl1pPr algn="l">
              <a:defRPr sz="4999">
                <a:solidFill>
                  <a:schemeClr val="bg1"/>
                </a:solidFill>
              </a:defRPr>
            </a:lvl1pPr>
          </a:lstStyle>
          <a:p>
            <a:r>
              <a:rPr lang="en-US" dirty="0"/>
              <a:t>Lorem ipsum dolor sit </a:t>
            </a:r>
            <a:r>
              <a:rPr lang="en-US" dirty="0" err="1"/>
              <a:t>amet</a:t>
            </a:r>
            <a:r>
              <a:rPr lang="en-US" dirty="0"/>
              <a:t>, </a:t>
            </a:r>
            <a:r>
              <a:rPr lang="en-US" dirty="0" err="1"/>
              <a:t>consectetur</a:t>
            </a:r>
            <a:r>
              <a:rPr lang="en-US" dirty="0"/>
              <a:t>.</a:t>
            </a:r>
          </a:p>
        </p:txBody>
      </p:sp>
      <p:pic>
        <p:nvPicPr>
          <p:cNvPr id="9" name="Picture 7">
            <a:extLst>
              <a:ext uri="{FF2B5EF4-FFF2-40B4-BE49-F238E27FC236}">
                <a16:creationId xmlns:a16="http://schemas.microsoft.com/office/drawing/2014/main" id="{07F5DD19-5793-CD4D-A68A-668BCF3D88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1818" y="3851856"/>
            <a:ext cx="4318000" cy="2590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9" y="6436585"/>
            <a:ext cx="4651690" cy="248358"/>
          </a:xfrm>
        </p:spPr>
        <p:txBody>
          <a:bodyPr/>
          <a:lstStyle>
            <a:lvl1pPr algn="l">
              <a:defRPr>
                <a:solidFill>
                  <a:schemeClr val="bg1"/>
                </a:solidFill>
              </a:defRPr>
            </a:lvl1pPr>
          </a:lstStyle>
          <a:p>
            <a:r>
              <a:rPr lang="en-US" dirty="0">
                <a:solidFill>
                  <a:schemeClr val="bg1"/>
                </a:solidFill>
              </a:rPr>
              <a:t>©2020 Charles Schwab &amp; Co., Inc. (“Schwab”). All rights reserved. Member SIPC.</a:t>
            </a:r>
          </a:p>
        </p:txBody>
      </p:sp>
    </p:spTree>
    <p:extLst>
      <p:ext uri="{BB962C8B-B14F-4D97-AF65-F5344CB8AC3E}">
        <p14:creationId xmlns:p14="http://schemas.microsoft.com/office/powerpoint/2010/main" val="72297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Charles Schwab Corporation. ©2016</a:t>
            </a:r>
          </a:p>
        </p:txBody>
      </p:sp>
      <p:sp>
        <p:nvSpPr>
          <p:cNvPr id="6" name="Slide Number Placeholder 5"/>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677732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rue Blue Bloc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0820" y="485422"/>
            <a:ext cx="5440680" cy="5440680"/>
          </a:xfrm>
          <a:solidFill>
            <a:schemeClr val="accent1"/>
          </a:solidFill>
          <a:ln w="28575">
            <a:noFill/>
          </a:ln>
        </p:spPr>
        <p:txBody>
          <a:bodyPr lIns="237744" tIns="237744" rIns="237744" bIns="237744" anchor="b">
            <a:normAutofit/>
          </a:bodyPr>
          <a:lstStyle>
            <a:lvl1pPr algn="l">
              <a:defRPr sz="4999">
                <a:solidFill>
                  <a:schemeClr val="bg1"/>
                </a:solidFill>
              </a:defRPr>
            </a:lvl1pPr>
          </a:lstStyle>
          <a:p>
            <a:r>
              <a:rPr lang="en-US" dirty="0"/>
              <a:t>Lorem ipsum dolor sit </a:t>
            </a:r>
            <a:r>
              <a:rPr lang="en-US" dirty="0" err="1"/>
              <a:t>amet</a:t>
            </a:r>
            <a:r>
              <a:rPr lang="en-US" dirty="0"/>
              <a:t>, </a:t>
            </a:r>
            <a:r>
              <a:rPr lang="en-US" dirty="0" err="1"/>
              <a:t>consectetur</a:t>
            </a:r>
            <a:r>
              <a:rPr lang="en-US" dirty="0"/>
              <a:t>.</a:t>
            </a:r>
          </a:p>
        </p:txBody>
      </p:sp>
      <p:pic>
        <p:nvPicPr>
          <p:cNvPr id="9" name="Picture 7">
            <a:extLst>
              <a:ext uri="{FF2B5EF4-FFF2-40B4-BE49-F238E27FC236}">
                <a16:creationId xmlns:a16="http://schemas.microsoft.com/office/drawing/2014/main" id="{07F5DD19-5793-CD4D-A68A-668BCF3D88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1818" y="3851856"/>
            <a:ext cx="4318000" cy="2590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9" y="6436585"/>
            <a:ext cx="4651690" cy="248358"/>
          </a:xfrm>
        </p:spPr>
        <p:txBody>
          <a:bodyPr/>
          <a:lstStyle>
            <a:lvl1pPr algn="l">
              <a:defRPr>
                <a:solidFill>
                  <a:schemeClr val="bg1"/>
                </a:solidFill>
              </a:defRPr>
            </a:lvl1pPr>
          </a:lstStyle>
          <a:p>
            <a:r>
              <a:rPr lang="en-US" dirty="0">
                <a:solidFill>
                  <a:schemeClr val="bg1"/>
                </a:solidFill>
              </a:rPr>
              <a:t>©2020 Charles Schwab &amp; Co., Inc. (“Schwab”). All rights reserved. Member SIPC.</a:t>
            </a:r>
          </a:p>
        </p:txBody>
      </p:sp>
    </p:spTree>
    <p:extLst>
      <p:ext uri="{BB962C8B-B14F-4D97-AF65-F5344CB8AC3E}">
        <p14:creationId xmlns:p14="http://schemas.microsoft.com/office/powerpoint/2010/main" val="1550919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urquoise Bloc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0820" y="485422"/>
            <a:ext cx="5440680" cy="5440680"/>
          </a:xfrm>
          <a:solidFill>
            <a:srgbClr val="64CCC9"/>
          </a:solidFill>
          <a:ln w="28575">
            <a:noFill/>
          </a:ln>
        </p:spPr>
        <p:txBody>
          <a:bodyPr lIns="237744" tIns="237744" rIns="237744" bIns="237744" anchor="b">
            <a:normAutofit/>
          </a:bodyPr>
          <a:lstStyle>
            <a:lvl1pPr algn="l">
              <a:defRPr sz="4999" baseline="0">
                <a:solidFill>
                  <a:schemeClr val="tx1"/>
                </a:solidFill>
              </a:defRPr>
            </a:lvl1pPr>
          </a:lstStyle>
          <a:p>
            <a:r>
              <a:rPr lang="en-US" dirty="0"/>
              <a:t>Lorem ipsum dolor sit </a:t>
            </a:r>
            <a:r>
              <a:rPr lang="en-US" dirty="0" err="1"/>
              <a:t>amet</a:t>
            </a:r>
            <a:r>
              <a:rPr lang="en-US" dirty="0"/>
              <a:t>, </a:t>
            </a:r>
            <a:r>
              <a:rPr lang="en-US" dirty="0" err="1"/>
              <a:t>consectetur</a:t>
            </a:r>
            <a:r>
              <a:rPr lang="en-US" dirty="0"/>
              <a:t>.</a:t>
            </a:r>
          </a:p>
        </p:txBody>
      </p:sp>
      <p:pic>
        <p:nvPicPr>
          <p:cNvPr id="9" name="Picture 7">
            <a:extLst>
              <a:ext uri="{FF2B5EF4-FFF2-40B4-BE49-F238E27FC236}">
                <a16:creationId xmlns:a16="http://schemas.microsoft.com/office/drawing/2014/main" id="{07F5DD19-5793-CD4D-A68A-668BCF3D88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1818" y="3851856"/>
            <a:ext cx="4318000" cy="2590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9" y="6436585"/>
            <a:ext cx="4651690" cy="248358"/>
          </a:xfrm>
        </p:spPr>
        <p:txBody>
          <a:bodyPr/>
          <a:lstStyle>
            <a:lvl1pPr algn="l">
              <a:defRPr>
                <a:solidFill>
                  <a:schemeClr val="bg1"/>
                </a:solidFill>
              </a:defRPr>
            </a:lvl1pPr>
          </a:lstStyle>
          <a:p>
            <a:r>
              <a:rPr lang="en-US" dirty="0">
                <a:solidFill>
                  <a:schemeClr val="bg1"/>
                </a:solidFill>
              </a:rPr>
              <a:t>©2020 Charles Schwab &amp; Co., Inc. (“Schwab”). All rights reserved. Member SIPC.</a:t>
            </a:r>
          </a:p>
        </p:txBody>
      </p:sp>
    </p:spTree>
    <p:extLst>
      <p:ext uri="{BB962C8B-B14F-4D97-AF65-F5344CB8AC3E}">
        <p14:creationId xmlns:p14="http://schemas.microsoft.com/office/powerpoint/2010/main" val="2816816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re Blue Offset">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D67791-E8B4-E441-9D01-69433D1E1F3B}"/>
              </a:ext>
            </a:extLst>
          </p:cNvPr>
          <p:cNvSpPr/>
          <p:nvPr userDrawn="1"/>
        </p:nvSpPr>
        <p:spPr>
          <a:xfrm>
            <a:off x="550820" y="832104"/>
            <a:ext cx="5440680" cy="544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7">
            <a:extLst>
              <a:ext uri="{FF2B5EF4-FFF2-40B4-BE49-F238E27FC236}">
                <a16:creationId xmlns:a16="http://schemas.microsoft.com/office/drawing/2014/main" id="{07F5DD19-5793-CD4D-A68A-668BCF3D88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1818" y="3851856"/>
            <a:ext cx="4318000" cy="2590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9" y="6436585"/>
            <a:ext cx="4651690" cy="248358"/>
          </a:xfrm>
        </p:spPr>
        <p:txBody>
          <a:bodyPr/>
          <a:lstStyle>
            <a:lvl1pPr algn="l">
              <a:defRPr>
                <a:solidFill>
                  <a:schemeClr val="bg1"/>
                </a:solidFill>
              </a:defRPr>
            </a:lvl1pPr>
          </a:lstStyle>
          <a:p>
            <a:r>
              <a:rPr lang="en-US" dirty="0">
                <a:solidFill>
                  <a:schemeClr val="bg1"/>
                </a:solidFill>
              </a:rPr>
              <a:t>©2020 Charles Schwab &amp; Co., Inc. (“Schwab”). All rights reserved. Member SIPC.</a:t>
            </a:r>
          </a:p>
        </p:txBody>
      </p:sp>
      <p:sp>
        <p:nvSpPr>
          <p:cNvPr id="7" name="Text Placeholder 6">
            <a:extLst>
              <a:ext uri="{FF2B5EF4-FFF2-40B4-BE49-F238E27FC236}">
                <a16:creationId xmlns:a16="http://schemas.microsoft.com/office/drawing/2014/main" id="{9DF92F17-1444-0A4D-8D8E-886F6884BF79}"/>
              </a:ext>
            </a:extLst>
          </p:cNvPr>
          <p:cNvSpPr>
            <a:spLocks noGrp="1"/>
          </p:cNvSpPr>
          <p:nvPr>
            <p:ph type="body" sz="quarter" idx="14" hasCustomPrompt="1"/>
          </p:nvPr>
        </p:nvSpPr>
        <p:spPr>
          <a:xfrm>
            <a:off x="913613" y="474196"/>
            <a:ext cx="5440680" cy="5440680"/>
          </a:xfrm>
          <a:ln w="38100">
            <a:solidFill>
              <a:schemeClr val="tx2"/>
            </a:solidFill>
          </a:ln>
        </p:spPr>
        <p:txBody>
          <a:bodyPr lIns="274320" tIns="274320" rIns="365760" bIns="274320" anchor="b">
            <a:normAutofit/>
          </a:bodyPr>
          <a:lstStyle>
            <a:lvl1pPr marL="0" indent="0">
              <a:lnSpc>
                <a:spcPct val="90000"/>
              </a:lnSpc>
              <a:spcBef>
                <a:spcPts val="0"/>
              </a:spcBef>
              <a:buNone/>
              <a:defRPr sz="4799">
                <a:solidFill>
                  <a:schemeClr val="bg1"/>
                </a:solidFill>
              </a:defRPr>
            </a:lvl1pPr>
            <a:lvl2pPr marL="288838" indent="0">
              <a:buNone/>
              <a:defRPr>
                <a:solidFill>
                  <a:schemeClr val="bg1"/>
                </a:solidFill>
              </a:defRPr>
            </a:lvl2pPr>
            <a:lvl3pPr marL="572916"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a:t>
            </a:r>
          </a:p>
        </p:txBody>
      </p:sp>
    </p:spTree>
    <p:extLst>
      <p:ext uri="{BB962C8B-B14F-4D97-AF65-F5344CB8AC3E}">
        <p14:creationId xmlns:p14="http://schemas.microsoft.com/office/powerpoint/2010/main" val="3997721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Quo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42FF8-D052-3247-8B68-EA0605B52F00}"/>
              </a:ext>
            </a:extLst>
          </p:cNvPr>
          <p:cNvSpPr/>
          <p:nvPr userDrawn="1"/>
        </p:nvSpPr>
        <p:spPr>
          <a:xfrm>
            <a:off x="401486" y="352323"/>
            <a:ext cx="11380839" cy="5981290"/>
          </a:xfrm>
          <a:prstGeom prst="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0" y="1208278"/>
            <a:ext cx="9148491" cy="2971800"/>
          </a:xfrm>
        </p:spPr>
        <p:txBody>
          <a:bodyPr anchor="b">
            <a:normAutofit/>
          </a:bodyPr>
          <a:lstStyle>
            <a:lvl1pPr marL="288838" indent="-285664">
              <a:tabLst/>
              <a:defRPr sz="5398">
                <a:solidFill>
                  <a:schemeClr val="bg1"/>
                </a:solidFill>
              </a:defRPr>
            </a:lvl1pPr>
          </a:lstStyle>
          <a:p>
            <a:r>
              <a:rPr lang="en-US" dirty="0"/>
              <a:t>“Lorem ipsum dolor sit </a:t>
            </a:r>
            <a:r>
              <a:rPr lang="en-US" dirty="0" err="1"/>
              <a:t>amet</a:t>
            </a:r>
            <a:r>
              <a:rPr lang="en-US" dirty="0"/>
              <a:t>, </a:t>
            </a:r>
            <a:r>
              <a:rPr lang="en-US" dirty="0" err="1"/>
              <a:t>consectetur</a:t>
            </a:r>
            <a:r>
              <a:rPr lang="en-US" dirty="0"/>
              <a:t>.”</a:t>
            </a:r>
          </a:p>
        </p:txBody>
      </p:sp>
      <p:sp>
        <p:nvSpPr>
          <p:cNvPr id="3" name="Text Placeholder 2"/>
          <p:cNvSpPr>
            <a:spLocks noGrp="1"/>
          </p:cNvSpPr>
          <p:nvPr>
            <p:ph type="body" idx="1" hasCustomPrompt="1"/>
          </p:nvPr>
        </p:nvSpPr>
        <p:spPr>
          <a:xfrm>
            <a:off x="1134857" y="4616068"/>
            <a:ext cx="8847024" cy="1215933"/>
          </a:xfrm>
        </p:spPr>
        <p:txBody>
          <a:bodyPr anchor="t">
            <a:normAutofit/>
          </a:bodyPr>
          <a:lstStyle>
            <a:lvl1pPr marL="0" indent="0">
              <a:buNone/>
              <a:defRPr sz="23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Lorem ipsum</a:t>
            </a:r>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8" name="Footer Placeholder 2">
            <a:extLst>
              <a:ext uri="{FF2B5EF4-FFF2-40B4-BE49-F238E27FC236}">
                <a16:creationId xmlns:a16="http://schemas.microsoft.com/office/drawing/2014/main" id="{3EF70F1E-3102-E942-A66C-28AC3883CACF}"/>
              </a:ext>
            </a:extLst>
          </p:cNvPr>
          <p:cNvSpPr>
            <a:spLocks noGrp="1"/>
          </p:cNvSpPr>
          <p:nvPr>
            <p:ph type="ftr" sz="quarter" idx="10"/>
          </p:nvPr>
        </p:nvSpPr>
        <p:spPr>
          <a:xfrm>
            <a:off x="1034090" y="6347207"/>
            <a:ext cx="10624653" cy="248358"/>
          </a:xfrm>
        </p:spPr>
        <p:txBody>
          <a:bodyPr/>
          <a:lstStyle>
            <a:lvl1pPr>
              <a:defRPr>
                <a:solidFill>
                  <a:schemeClr val="bg2"/>
                </a:solidFill>
              </a:defRPr>
            </a:lvl1pPr>
          </a:lstStyle>
          <a:p>
            <a:r>
              <a:rPr lang="en-US" dirty="0"/>
              <a:t>©2020 Charles Schwab &amp; Co., Inc. (“Schwab”). All rights reserved. Member SIPC.</a:t>
            </a:r>
          </a:p>
        </p:txBody>
      </p:sp>
    </p:spTree>
    <p:extLst>
      <p:ext uri="{BB962C8B-B14F-4D97-AF65-F5344CB8AC3E}">
        <p14:creationId xmlns:p14="http://schemas.microsoft.com/office/powerpoint/2010/main" val="2815111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tandard Mark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D83922-985B-CF42-ABFD-0F55699CDE62}"/>
              </a:ext>
            </a:extLst>
          </p:cNvPr>
          <p:cNvSpPr/>
          <p:nvPr userDrawn="1"/>
        </p:nvSpPr>
        <p:spPr>
          <a:xfrm>
            <a:off x="401486" y="352323"/>
            <a:ext cx="11380839" cy="5981290"/>
          </a:xfrm>
          <a:prstGeom prst="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ext Placeholder 2">
            <a:extLst>
              <a:ext uri="{FF2B5EF4-FFF2-40B4-BE49-F238E27FC236}">
                <a16:creationId xmlns:a16="http://schemas.microsoft.com/office/drawing/2014/main" id="{417768D2-812A-524B-B179-DA148BD207CD}"/>
              </a:ext>
            </a:extLst>
          </p:cNvPr>
          <p:cNvSpPr>
            <a:spLocks noGrp="1"/>
          </p:cNvSpPr>
          <p:nvPr>
            <p:ph type="body" idx="13" hasCustomPrompt="1"/>
          </p:nvPr>
        </p:nvSpPr>
        <p:spPr>
          <a:xfrm>
            <a:off x="1871946" y="2972126"/>
            <a:ext cx="653142" cy="653143"/>
          </a:xfrm>
          <a:noFill/>
          <a:ln w="28575">
            <a:solidFill>
              <a:schemeClr val="tx2"/>
            </a:solidFill>
          </a:ln>
        </p:spPr>
        <p:txBody>
          <a:bodyPr anchor="ctr">
            <a:normAutofit/>
          </a:bodyPr>
          <a:lstStyle>
            <a:lvl1pPr marL="0" indent="0" algn="ctr">
              <a:buNone/>
              <a:defRPr sz="31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a:t>
            </a:r>
          </a:p>
        </p:txBody>
      </p:sp>
      <p:sp>
        <p:nvSpPr>
          <p:cNvPr id="3" name="Text Placeholder 2"/>
          <p:cNvSpPr>
            <a:spLocks noGrp="1"/>
          </p:cNvSpPr>
          <p:nvPr>
            <p:ph type="body" idx="1" hasCustomPrompt="1"/>
          </p:nvPr>
        </p:nvSpPr>
        <p:spPr>
          <a:xfrm>
            <a:off x="2809461" y="2541008"/>
            <a:ext cx="8537988" cy="1500187"/>
          </a:xfrm>
        </p:spPr>
        <p:txBody>
          <a:bodyPr anchor="ctr">
            <a:normAutofit/>
          </a:bodyPr>
          <a:lstStyle>
            <a:lvl1pPr marL="0" indent="0">
              <a:buNone/>
              <a:defRPr sz="35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Section title or divider page.</a:t>
            </a:r>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8" name="Footer Placeholder 2">
            <a:extLst>
              <a:ext uri="{FF2B5EF4-FFF2-40B4-BE49-F238E27FC236}">
                <a16:creationId xmlns:a16="http://schemas.microsoft.com/office/drawing/2014/main" id="{1E7AED08-9A5D-5A4C-8D6D-1933F41021E5}"/>
              </a:ext>
            </a:extLst>
          </p:cNvPr>
          <p:cNvSpPr>
            <a:spLocks noGrp="1"/>
          </p:cNvSpPr>
          <p:nvPr>
            <p:ph type="ftr" sz="quarter" idx="10"/>
          </p:nvPr>
        </p:nvSpPr>
        <p:spPr>
          <a:xfrm>
            <a:off x="1034090" y="6347207"/>
            <a:ext cx="10624653" cy="248358"/>
          </a:xfrm>
        </p:spPr>
        <p:txBody>
          <a:bodyPr/>
          <a:lstStyle>
            <a:lvl1pPr>
              <a:defRPr>
                <a:solidFill>
                  <a:schemeClr val="bg2"/>
                </a:solidFill>
              </a:defRPr>
            </a:lvl1pPr>
          </a:lstStyle>
          <a:p>
            <a:r>
              <a:rPr lang="en-US" dirty="0"/>
              <a:t>©2020 Charles Schwab &amp; Co., Inc. (“Schwab”). All rights reserved. Member SIPC.</a:t>
            </a:r>
          </a:p>
        </p:txBody>
      </p:sp>
    </p:spTree>
    <p:extLst>
      <p:ext uri="{BB962C8B-B14F-4D97-AF65-F5344CB8AC3E}">
        <p14:creationId xmlns:p14="http://schemas.microsoft.com/office/powerpoint/2010/main" val="3234936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Divider Core Blue Mark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EA3A08-02E7-F743-9E3B-CD942019FA44}"/>
              </a:ext>
            </a:extLst>
          </p:cNvPr>
          <p:cNvSpPr/>
          <p:nvPr userDrawn="1"/>
        </p:nvSpPr>
        <p:spPr>
          <a:xfrm>
            <a:off x="401486" y="352323"/>
            <a:ext cx="11380839" cy="5981290"/>
          </a:xfrm>
          <a:prstGeom prst="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0" y="3401036"/>
            <a:ext cx="10515600" cy="2518503"/>
          </a:xfrm>
        </p:spPr>
        <p:txBody>
          <a:bodyPr anchor="t"/>
          <a:lstStyle>
            <a:lvl1pPr>
              <a:defRPr sz="5998">
                <a:solidFill>
                  <a:schemeClr val="bg1"/>
                </a:solidFill>
              </a:defRPr>
            </a:lvl1pPr>
          </a:lstStyle>
          <a:p>
            <a:r>
              <a:rPr lang="en-US" dirty="0"/>
              <a:t>Divider page.</a:t>
            </a:r>
            <a:br>
              <a:rPr lang="en-US" dirty="0"/>
            </a:br>
            <a:r>
              <a:rPr lang="en-US" dirty="0"/>
              <a:t>Lorem ipsum dolor</a:t>
            </a:r>
          </a:p>
        </p:txBody>
      </p:sp>
      <p:sp>
        <p:nvSpPr>
          <p:cNvPr id="3" name="Text Placeholder 2"/>
          <p:cNvSpPr>
            <a:spLocks noGrp="1"/>
          </p:cNvSpPr>
          <p:nvPr>
            <p:ph type="body" idx="1" hasCustomPrompt="1"/>
          </p:nvPr>
        </p:nvSpPr>
        <p:spPr>
          <a:xfrm>
            <a:off x="831850" y="1818765"/>
            <a:ext cx="10515600" cy="1500187"/>
          </a:xfrm>
        </p:spPr>
        <p:txBody>
          <a:bodyPr anchor="b">
            <a:normAutofit/>
          </a:bodyPr>
          <a:lstStyle>
            <a:lvl1pPr marL="0" indent="0">
              <a:buNone/>
              <a:defRPr sz="35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00</a:t>
            </a:r>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7" name="Footer Placeholder 2">
            <a:extLst>
              <a:ext uri="{FF2B5EF4-FFF2-40B4-BE49-F238E27FC236}">
                <a16:creationId xmlns:a16="http://schemas.microsoft.com/office/drawing/2014/main" id="{7CA11643-A929-C549-A3E9-F041F338DA45}"/>
              </a:ext>
            </a:extLst>
          </p:cNvPr>
          <p:cNvSpPr>
            <a:spLocks noGrp="1"/>
          </p:cNvSpPr>
          <p:nvPr>
            <p:ph type="ftr" sz="quarter" idx="10"/>
          </p:nvPr>
        </p:nvSpPr>
        <p:spPr>
          <a:xfrm>
            <a:off x="1034090" y="6347207"/>
            <a:ext cx="10624653" cy="248358"/>
          </a:xfrm>
        </p:spPr>
        <p:txBody>
          <a:bodyPr/>
          <a:lstStyle>
            <a:lvl1pPr>
              <a:defRPr>
                <a:solidFill>
                  <a:schemeClr val="bg2"/>
                </a:solidFill>
              </a:defRPr>
            </a:lvl1pPr>
          </a:lstStyle>
          <a:p>
            <a:r>
              <a:rPr lang="en-US" dirty="0"/>
              <a:t>©2020 Charles Schwab &amp; Co., Inc. (“Schwab”). All rights reserved. Member SIPC.</a:t>
            </a:r>
          </a:p>
        </p:txBody>
      </p:sp>
    </p:spTree>
    <p:extLst>
      <p:ext uri="{BB962C8B-B14F-4D97-AF65-F5344CB8AC3E}">
        <p14:creationId xmlns:p14="http://schemas.microsoft.com/office/powerpoint/2010/main" val="2107972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5_Section Divider True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EA3A08-02E7-F743-9E3B-CD942019FA44}"/>
              </a:ext>
            </a:extLst>
          </p:cNvPr>
          <p:cNvSpPr/>
          <p:nvPr userDrawn="1"/>
        </p:nvSpPr>
        <p:spPr>
          <a:xfrm>
            <a:off x="401486" y="352323"/>
            <a:ext cx="11380839" cy="598129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825024" y="2660700"/>
            <a:ext cx="653142" cy="653143"/>
          </a:xfrm>
          <a:solidFill>
            <a:schemeClr val="tx2"/>
          </a:solidFill>
          <a:ln>
            <a:noFill/>
          </a:ln>
        </p:spPr>
        <p:txBody>
          <a:bodyPr anchor="ctr">
            <a:normAutofit/>
          </a:bodyPr>
          <a:lstStyle>
            <a:lvl1pPr marL="0" indent="0" algn="ctr">
              <a:buNone/>
              <a:defRPr sz="31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00</a:t>
            </a:r>
          </a:p>
        </p:txBody>
      </p:sp>
      <p:sp>
        <p:nvSpPr>
          <p:cNvPr id="2" name="Title 1"/>
          <p:cNvSpPr>
            <a:spLocks noGrp="1"/>
          </p:cNvSpPr>
          <p:nvPr>
            <p:ph type="title" hasCustomPrompt="1"/>
          </p:nvPr>
        </p:nvSpPr>
        <p:spPr>
          <a:xfrm>
            <a:off x="831850" y="3401036"/>
            <a:ext cx="10515600" cy="2518503"/>
          </a:xfrm>
        </p:spPr>
        <p:txBody>
          <a:bodyPr anchor="t"/>
          <a:lstStyle>
            <a:lvl1pPr>
              <a:defRPr sz="5998">
                <a:solidFill>
                  <a:schemeClr val="bg1"/>
                </a:solidFill>
              </a:defRPr>
            </a:lvl1pPr>
          </a:lstStyle>
          <a:p>
            <a:r>
              <a:rPr lang="en-US" dirty="0"/>
              <a:t>Divider page.</a:t>
            </a:r>
            <a:br>
              <a:rPr lang="en-US" dirty="0"/>
            </a:br>
            <a:r>
              <a:rPr lang="en-US" dirty="0"/>
              <a:t>Lorem ipsum dolor</a:t>
            </a:r>
          </a:p>
        </p:txBody>
      </p:sp>
      <p:sp>
        <p:nvSpPr>
          <p:cNvPr id="6" name="Slide Number Placeholder 5"/>
          <p:cNvSpPr>
            <a:spLocks noGrp="1"/>
          </p:cNvSpPr>
          <p:nvPr>
            <p:ph type="sldNum" sz="quarter" idx="12"/>
          </p:nvPr>
        </p:nvSpPr>
        <p:spPr/>
        <p:txBody>
          <a:bodyPr/>
          <a:lstStyle/>
          <a:p>
            <a:fld id="{51C42D48-3D89-451C-9D14-12E9AAE2BFF0}" type="slidenum">
              <a:rPr lang="en-US" smtClean="0"/>
              <a:t>‹#›</a:t>
            </a:fld>
            <a:endParaRPr lang="en-US" dirty="0"/>
          </a:p>
        </p:txBody>
      </p:sp>
      <p:sp>
        <p:nvSpPr>
          <p:cNvPr id="7" name="Footer Placeholder 2">
            <a:extLst>
              <a:ext uri="{FF2B5EF4-FFF2-40B4-BE49-F238E27FC236}">
                <a16:creationId xmlns:a16="http://schemas.microsoft.com/office/drawing/2014/main" id="{E4CB02C4-E498-444D-B7EC-DA10D0D39485}"/>
              </a:ext>
            </a:extLst>
          </p:cNvPr>
          <p:cNvSpPr>
            <a:spLocks noGrp="1"/>
          </p:cNvSpPr>
          <p:nvPr>
            <p:ph type="ftr" sz="quarter" idx="10"/>
          </p:nvPr>
        </p:nvSpPr>
        <p:spPr>
          <a:xfrm>
            <a:off x="1034090" y="6347207"/>
            <a:ext cx="10624653" cy="248358"/>
          </a:xfrm>
        </p:spPr>
        <p:txBody>
          <a:bodyPr/>
          <a:lstStyle>
            <a:lvl1pPr>
              <a:defRPr>
                <a:solidFill>
                  <a:schemeClr val="bg2"/>
                </a:solidFill>
              </a:defRPr>
            </a:lvl1pPr>
          </a:lstStyle>
          <a:p>
            <a:r>
              <a:rPr lang="en-US" dirty="0"/>
              <a:t>©2020 Charles Schwab &amp; Co., Inc. (“Schwab”). All rights reserved. Member SIPC.</a:t>
            </a:r>
          </a:p>
        </p:txBody>
      </p:sp>
    </p:spTree>
    <p:extLst>
      <p:ext uri="{BB962C8B-B14F-4D97-AF65-F5344CB8AC3E}">
        <p14:creationId xmlns:p14="http://schemas.microsoft.com/office/powerpoint/2010/main" val="2862443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re Blue Smart Box with Photo">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22B90B-92DC-704A-AC69-708AEDE22FDA}"/>
              </a:ext>
            </a:extLst>
          </p:cNvPr>
          <p:cNvSpPr>
            <a:spLocks noGrp="1"/>
          </p:cNvSpPr>
          <p:nvPr>
            <p:ph type="body" sz="quarter" idx="12" hasCustomPrompt="1"/>
          </p:nvPr>
        </p:nvSpPr>
        <p:spPr>
          <a:xfrm>
            <a:off x="728221" y="1353624"/>
            <a:ext cx="3355848" cy="3355848"/>
          </a:xfrm>
          <a:solidFill>
            <a:schemeClr val="tx2">
              <a:alpha val="92000"/>
            </a:schemeClr>
          </a:solidFill>
        </p:spPr>
        <p:txBody>
          <a:bodyPr lIns="274320" tIns="182880" rIns="182880" bIns="274320" anchor="b">
            <a:noAutofit/>
          </a:bodyPr>
          <a:lstStyle>
            <a:lvl1pPr marL="0" indent="0">
              <a:lnSpc>
                <a:spcPct val="90000"/>
              </a:lnSpc>
              <a:spcBef>
                <a:spcPts val="0"/>
              </a:spcBef>
              <a:buNone/>
              <a:defRPr sz="3199">
                <a:solidFill>
                  <a:schemeClr val="bg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sit </a:t>
            </a:r>
            <a:r>
              <a:rPr lang="en-US" dirty="0" err="1"/>
              <a:t>amet</a:t>
            </a:r>
            <a:r>
              <a:rPr lang="en-US" dirty="0"/>
              <a:t>.</a:t>
            </a:r>
          </a:p>
        </p:txBody>
      </p:sp>
      <p:sp>
        <p:nvSpPr>
          <p:cNvPr id="3" name="Footer Placeholder 2">
            <a:extLst>
              <a:ext uri="{FF2B5EF4-FFF2-40B4-BE49-F238E27FC236}">
                <a16:creationId xmlns:a16="http://schemas.microsoft.com/office/drawing/2014/main" id="{9C4F4CD4-7566-204A-97FA-7B65DE54E878}"/>
              </a:ext>
            </a:extLst>
          </p:cNvPr>
          <p:cNvSpPr>
            <a:spLocks noGrp="1"/>
          </p:cNvSpPr>
          <p:nvPr>
            <p:ph type="ftr" sz="quarter" idx="10"/>
          </p:nvPr>
        </p:nvSpPr>
        <p:spPr/>
        <p:txBody>
          <a:bodyPr/>
          <a:lstStyle>
            <a:lvl1pPr>
              <a:defRPr>
                <a:solidFill>
                  <a:schemeClr val="bg1"/>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5F134018-B93C-5F4E-9974-E2D964082371}"/>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635377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ue Blue Smart Box Outlin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22B90B-92DC-704A-AC69-708AEDE22FDA}"/>
              </a:ext>
            </a:extLst>
          </p:cNvPr>
          <p:cNvSpPr>
            <a:spLocks noGrp="1"/>
          </p:cNvSpPr>
          <p:nvPr>
            <p:ph type="body" sz="quarter" idx="12" hasCustomPrompt="1"/>
          </p:nvPr>
        </p:nvSpPr>
        <p:spPr>
          <a:xfrm>
            <a:off x="728221" y="1353624"/>
            <a:ext cx="3355848" cy="3355848"/>
          </a:xfrm>
          <a:noFill/>
          <a:ln w="38100">
            <a:solidFill>
              <a:srgbClr val="64CCC9"/>
            </a:solidFill>
          </a:ln>
        </p:spPr>
        <p:txBody>
          <a:bodyPr lIns="274320" tIns="182880" rIns="182880" bIns="274320" anchor="b">
            <a:noAutofit/>
          </a:bodyPr>
          <a:lstStyle>
            <a:lvl1pPr marL="0" indent="0">
              <a:lnSpc>
                <a:spcPct val="90000"/>
              </a:lnSpc>
              <a:spcBef>
                <a:spcPts val="0"/>
              </a:spcBef>
              <a:buNone/>
              <a:defRPr sz="3199">
                <a:solidFill>
                  <a:schemeClr val="bg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sit </a:t>
            </a:r>
            <a:r>
              <a:rPr lang="en-US" dirty="0" err="1"/>
              <a:t>amet</a:t>
            </a:r>
            <a:r>
              <a:rPr lang="en-US" dirty="0"/>
              <a:t>.</a:t>
            </a:r>
          </a:p>
        </p:txBody>
      </p:sp>
      <p:sp>
        <p:nvSpPr>
          <p:cNvPr id="3" name="Footer Placeholder 2">
            <a:extLst>
              <a:ext uri="{FF2B5EF4-FFF2-40B4-BE49-F238E27FC236}">
                <a16:creationId xmlns:a16="http://schemas.microsoft.com/office/drawing/2014/main" id="{9C4F4CD4-7566-204A-97FA-7B65DE54E878}"/>
              </a:ext>
            </a:extLst>
          </p:cNvPr>
          <p:cNvSpPr>
            <a:spLocks noGrp="1"/>
          </p:cNvSpPr>
          <p:nvPr>
            <p:ph type="ftr" sz="quarter" idx="10"/>
          </p:nvPr>
        </p:nvSpPr>
        <p:spPr/>
        <p:txBody>
          <a:bodyPr/>
          <a:lstStyle>
            <a:lvl1pPr>
              <a:defRPr>
                <a:solidFill>
                  <a:schemeClr val="bg1"/>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5F134018-B93C-5F4E-9974-E2D964082371}"/>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3377484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pri Blue Smart Box with Photo">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22B90B-92DC-704A-AC69-708AEDE22FDA}"/>
              </a:ext>
            </a:extLst>
          </p:cNvPr>
          <p:cNvSpPr>
            <a:spLocks noGrp="1"/>
          </p:cNvSpPr>
          <p:nvPr>
            <p:ph type="body" sz="quarter" idx="12" hasCustomPrompt="1"/>
          </p:nvPr>
        </p:nvSpPr>
        <p:spPr>
          <a:xfrm>
            <a:off x="728221" y="1353624"/>
            <a:ext cx="3355848" cy="3355848"/>
          </a:xfrm>
          <a:solidFill>
            <a:schemeClr val="tx2">
              <a:alpha val="92000"/>
            </a:schemeClr>
          </a:solidFill>
        </p:spPr>
        <p:txBody>
          <a:bodyPr lIns="274320" tIns="182880" rIns="182880" bIns="274320" anchor="b">
            <a:noAutofit/>
          </a:bodyPr>
          <a:lstStyle>
            <a:lvl1pPr marL="0" indent="0">
              <a:lnSpc>
                <a:spcPct val="90000"/>
              </a:lnSpc>
              <a:spcBef>
                <a:spcPts val="0"/>
              </a:spcBef>
              <a:buNone/>
              <a:defRPr sz="3199">
                <a:solidFill>
                  <a:schemeClr val="bg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a:t>
            </a:r>
          </a:p>
        </p:txBody>
      </p:sp>
      <p:sp>
        <p:nvSpPr>
          <p:cNvPr id="3" name="Footer Placeholder 2">
            <a:extLst>
              <a:ext uri="{FF2B5EF4-FFF2-40B4-BE49-F238E27FC236}">
                <a16:creationId xmlns:a16="http://schemas.microsoft.com/office/drawing/2014/main" id="{9C4F4CD4-7566-204A-97FA-7B65DE54E878}"/>
              </a:ext>
            </a:extLst>
          </p:cNvPr>
          <p:cNvSpPr>
            <a:spLocks noGrp="1"/>
          </p:cNvSpPr>
          <p:nvPr>
            <p:ph type="ftr" sz="quarter" idx="10"/>
          </p:nvPr>
        </p:nvSpPr>
        <p:spPr/>
        <p:txBody>
          <a:bodyPr/>
          <a:lstStyle>
            <a:lvl1pPr>
              <a:defRPr>
                <a:solidFill>
                  <a:schemeClr val="bg1"/>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5F134018-B93C-5F4E-9974-E2D964082371}"/>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298389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Charles Schwab Corporation. ©2016</a:t>
            </a:r>
          </a:p>
        </p:txBody>
      </p:sp>
      <p:sp>
        <p:nvSpPr>
          <p:cNvPr id="6" name="Slide Number Placeholder 5"/>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1645733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re Blue Smart Box White Offse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C6C63B-1D3B-394C-85D6-7FEF0CFDBB1E}"/>
              </a:ext>
            </a:extLst>
          </p:cNvPr>
          <p:cNvSpPr/>
          <p:nvPr userDrawn="1"/>
        </p:nvSpPr>
        <p:spPr>
          <a:xfrm>
            <a:off x="941325" y="907627"/>
            <a:ext cx="3355848" cy="3355848"/>
          </a:xfrm>
          <a:prstGeom prst="rect">
            <a:avLst/>
          </a:prstGeom>
          <a:solidFill>
            <a:srgbClr val="64CCC9">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7">
            <a:extLst>
              <a:ext uri="{FF2B5EF4-FFF2-40B4-BE49-F238E27FC236}">
                <a16:creationId xmlns:a16="http://schemas.microsoft.com/office/drawing/2014/main" id="{8628B11D-D868-9D4B-AD43-BB916FFCC807}"/>
              </a:ext>
            </a:extLst>
          </p:cNvPr>
          <p:cNvSpPr>
            <a:spLocks noGrp="1"/>
          </p:cNvSpPr>
          <p:nvPr>
            <p:ph type="body" sz="quarter" idx="13" hasCustomPrompt="1"/>
          </p:nvPr>
        </p:nvSpPr>
        <p:spPr>
          <a:xfrm>
            <a:off x="1207623" y="1183858"/>
            <a:ext cx="3355848" cy="3355848"/>
          </a:xfrm>
          <a:noFill/>
          <a:ln w="25400">
            <a:solidFill>
              <a:srgbClr val="FFFFFF"/>
            </a:solidFill>
          </a:ln>
        </p:spPr>
        <p:txBody>
          <a:bodyPr lIns="274320" tIns="274320" rIns="365760" bIns="274320" anchor="t">
            <a:noAutofit/>
          </a:bodyPr>
          <a:lstStyle>
            <a:lvl1pPr marL="0" indent="0">
              <a:lnSpc>
                <a:spcPct val="90000"/>
              </a:lnSpc>
              <a:spcBef>
                <a:spcPts val="0"/>
              </a:spcBef>
              <a:buNone/>
              <a:defRPr sz="3199" baseline="0">
                <a:solidFill>
                  <a:srgbClr val="000002"/>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a:t>
            </a:r>
          </a:p>
        </p:txBody>
      </p:sp>
      <p:sp>
        <p:nvSpPr>
          <p:cNvPr id="3" name="Footer Placeholder 2">
            <a:extLst>
              <a:ext uri="{FF2B5EF4-FFF2-40B4-BE49-F238E27FC236}">
                <a16:creationId xmlns:a16="http://schemas.microsoft.com/office/drawing/2014/main" id="{9C4F4CD4-7566-204A-97FA-7B65DE54E878}"/>
              </a:ext>
            </a:extLst>
          </p:cNvPr>
          <p:cNvSpPr>
            <a:spLocks noGrp="1"/>
          </p:cNvSpPr>
          <p:nvPr>
            <p:ph type="ftr" sz="quarter" idx="10"/>
          </p:nvPr>
        </p:nvSpPr>
        <p:spPr/>
        <p:txBody>
          <a:bodyPr/>
          <a:lstStyle>
            <a:lvl1pPr>
              <a:defRPr>
                <a:solidFill>
                  <a:schemeClr val="bg1"/>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5F134018-B93C-5F4E-9974-E2D964082371}"/>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3182071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alf Page Custom Layou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8628B11D-D868-9D4B-AD43-BB916FFCC807}"/>
              </a:ext>
            </a:extLst>
          </p:cNvPr>
          <p:cNvSpPr>
            <a:spLocks noGrp="1"/>
          </p:cNvSpPr>
          <p:nvPr>
            <p:ph type="body" sz="quarter" idx="13" hasCustomPrompt="1"/>
          </p:nvPr>
        </p:nvSpPr>
        <p:spPr>
          <a:xfrm>
            <a:off x="295633" y="1960752"/>
            <a:ext cx="4895134" cy="4639428"/>
          </a:xfrm>
          <a:noFill/>
          <a:ln w="28575">
            <a:noFill/>
          </a:ln>
        </p:spPr>
        <p:txBody>
          <a:bodyPr lIns="228600" tIns="274320" rIns="155448" bIns="274320" anchor="t">
            <a:normAutofit/>
          </a:bodyPr>
          <a:lstStyle>
            <a:lvl1pPr marL="0" indent="0">
              <a:lnSpc>
                <a:spcPct val="95000"/>
              </a:lnSpc>
              <a:spcBef>
                <a:spcPts val="0"/>
              </a:spcBef>
              <a:buNone/>
              <a:defRPr sz="3999">
                <a:solidFill>
                  <a:schemeClr val="tx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a:t>
            </a:r>
            <a:r>
              <a:rPr lang="en-US" dirty="0" err="1"/>
              <a:t>isum</a:t>
            </a:r>
            <a:r>
              <a:rPr lang="en-US" dirty="0"/>
              <a:t> dolor sit </a:t>
            </a:r>
            <a:r>
              <a:rPr lang="en-US" dirty="0" err="1"/>
              <a:t>amet</a:t>
            </a:r>
            <a:r>
              <a:rPr lang="en-US" dirty="0"/>
              <a:t> </a:t>
            </a:r>
            <a:r>
              <a:rPr lang="en-US" dirty="0" err="1"/>
              <a:t>consectur</a:t>
            </a:r>
            <a:r>
              <a:rPr lang="en-US" dirty="0"/>
              <a:t> sed do magna </a:t>
            </a:r>
            <a:r>
              <a:rPr lang="en-US" dirty="0" err="1"/>
              <a:t>aliqua</a:t>
            </a:r>
            <a:r>
              <a:rPr lang="en-US" dirty="0"/>
              <a:t> </a:t>
            </a:r>
            <a:r>
              <a:rPr lang="en-US" dirty="0" err="1"/>
              <a:t>ullamco</a:t>
            </a:r>
            <a:r>
              <a:rPr lang="en-US" dirty="0"/>
              <a:t>.</a:t>
            </a:r>
          </a:p>
        </p:txBody>
      </p:sp>
      <p:sp>
        <p:nvSpPr>
          <p:cNvPr id="3" name="Footer Placeholder 2">
            <a:extLst>
              <a:ext uri="{FF2B5EF4-FFF2-40B4-BE49-F238E27FC236}">
                <a16:creationId xmlns:a16="http://schemas.microsoft.com/office/drawing/2014/main" id="{9C4F4CD4-7566-204A-97FA-7B65DE54E878}"/>
              </a:ext>
            </a:extLst>
          </p:cNvPr>
          <p:cNvSpPr>
            <a:spLocks noGrp="1"/>
          </p:cNvSpPr>
          <p:nvPr>
            <p:ph type="ftr" sz="quarter" idx="10"/>
          </p:nvPr>
        </p:nvSpPr>
        <p:spPr>
          <a:xfrm>
            <a:off x="5520777" y="6347207"/>
            <a:ext cx="6137967" cy="248358"/>
          </a:xfrm>
        </p:spPr>
        <p:txBody>
          <a:bodyPr/>
          <a:lstStyle>
            <a:lvl1pPr>
              <a:defRPr>
                <a:solidFill>
                  <a:schemeClr val="bg1"/>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5F134018-B93C-5F4E-9974-E2D964082371}"/>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2412582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Half Page 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CEBBEEC-1FE6-E24A-8A97-D3C5C0C2D182}"/>
              </a:ext>
            </a:extLst>
          </p:cNvPr>
          <p:cNvSpPr>
            <a:spLocks noGrp="1"/>
          </p:cNvSpPr>
          <p:nvPr>
            <p:ph type="body" sz="quarter" idx="13" hasCustomPrompt="1"/>
          </p:nvPr>
        </p:nvSpPr>
        <p:spPr>
          <a:xfrm>
            <a:off x="452313" y="433414"/>
            <a:ext cx="866775" cy="858837"/>
          </a:xfrm>
        </p:spPr>
        <p:txBody>
          <a:bodyPr>
            <a:normAutofit/>
          </a:bodyPr>
          <a:lstStyle>
            <a:lvl1pPr marL="0" indent="0" algn="ctr">
              <a:buNone/>
              <a:defRPr sz="4799" b="0">
                <a:solidFill>
                  <a:schemeClr val="tx2"/>
                </a:solidFill>
                <a:latin typeface="+mn-lt"/>
              </a:defRPr>
            </a:lvl1pPr>
            <a:lvl2pPr marL="288838" indent="0">
              <a:buNone/>
              <a:defRPr/>
            </a:lvl2pPr>
            <a:lvl3pPr marL="572916" indent="0">
              <a:buNone/>
              <a:defRPr/>
            </a:lvl3pPr>
            <a:lvl4pPr marL="0" indent="0">
              <a:buNone/>
              <a:defRPr/>
            </a:lvl4pPr>
            <a:lvl5pPr marL="0" indent="0">
              <a:buNone/>
              <a:defRPr/>
            </a:lvl5pPr>
          </a:lstStyle>
          <a:p>
            <a:pPr lvl="0"/>
            <a:r>
              <a:rPr lang="en-US" dirty="0"/>
              <a:t>00</a:t>
            </a:r>
          </a:p>
        </p:txBody>
      </p:sp>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1663795" y="539754"/>
            <a:ext cx="3547597" cy="846797"/>
          </a:xfrm>
        </p:spPr>
        <p:txBody>
          <a:bodyPr>
            <a:normAutofit/>
          </a:bodyPr>
          <a:lstStyle>
            <a:lvl1pPr>
              <a:defRPr sz="2799">
                <a:solidFill>
                  <a:schemeClr val="tx1"/>
                </a:solidFill>
                <a:latin typeface="Charles Modern" panose="020B0503040503020204" pitchFamily="34" charset="77"/>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p:txBody>
          <a:bodyPr/>
          <a:lstStyle>
            <a:lvl1pPr>
              <a:defRPr>
                <a:solidFill>
                  <a:schemeClr val="bg1"/>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283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Half Pag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1663795" y="539754"/>
            <a:ext cx="3547597" cy="846797"/>
          </a:xfrm>
        </p:spPr>
        <p:txBody>
          <a:bodyPr>
            <a:normAutofit/>
          </a:bodyPr>
          <a:lstStyle>
            <a:lvl1pPr>
              <a:defRPr sz="2799">
                <a:solidFill>
                  <a:schemeClr val="tx1"/>
                </a:solidFill>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4" name="Text Placeholder 11">
            <a:extLst>
              <a:ext uri="{FF2B5EF4-FFF2-40B4-BE49-F238E27FC236}">
                <a16:creationId xmlns:a16="http://schemas.microsoft.com/office/drawing/2014/main" id="{24087A58-A51B-9544-AABE-E1D70423869E}"/>
              </a:ext>
            </a:extLst>
          </p:cNvPr>
          <p:cNvSpPr>
            <a:spLocks noGrp="1"/>
          </p:cNvSpPr>
          <p:nvPr>
            <p:ph type="body" sz="quarter" idx="13" hasCustomPrompt="1"/>
          </p:nvPr>
        </p:nvSpPr>
        <p:spPr>
          <a:xfrm>
            <a:off x="452313" y="433414"/>
            <a:ext cx="866775" cy="858837"/>
          </a:xfrm>
        </p:spPr>
        <p:txBody>
          <a:bodyPr>
            <a:normAutofit/>
          </a:bodyPr>
          <a:lstStyle>
            <a:lvl1pPr marL="0" indent="0" algn="ctr">
              <a:buNone/>
              <a:defRPr sz="4799">
                <a:solidFill>
                  <a:schemeClr val="tx2"/>
                </a:solidFill>
                <a:latin typeface="+mn-lt"/>
              </a:defRPr>
            </a:lvl1pPr>
            <a:lvl2pPr marL="288838" indent="0">
              <a:buNone/>
              <a:defRPr/>
            </a:lvl2pPr>
            <a:lvl3pPr marL="572916" indent="0">
              <a:buNone/>
              <a:defRPr/>
            </a:lvl3pPr>
            <a:lvl4pPr marL="0" indent="0">
              <a:buNone/>
              <a:defRPr/>
            </a:lvl4pPr>
            <a:lvl5pPr marL="0" indent="0">
              <a:buNone/>
              <a:defRPr/>
            </a:lvl5pPr>
          </a:lstStyle>
          <a:p>
            <a:pPr lvl="0"/>
            <a:r>
              <a:rPr lang="en-US" dirty="0"/>
              <a:t>00</a:t>
            </a:r>
          </a:p>
        </p:txBody>
      </p:sp>
    </p:spTree>
    <p:extLst>
      <p:ext uri="{BB962C8B-B14F-4D97-AF65-F5344CB8AC3E}">
        <p14:creationId xmlns:p14="http://schemas.microsoft.com/office/powerpoint/2010/main" val="3783500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Half Page 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EC5C8B-BE7D-054C-8FD8-51BC60FC928F}"/>
              </a:ext>
            </a:extLst>
          </p:cNvPr>
          <p:cNvSpPr/>
          <p:nvPr userDrawn="1"/>
        </p:nvSpPr>
        <p:spPr>
          <a:xfrm>
            <a:off x="6840812" y="0"/>
            <a:ext cx="5351188" cy="2446698"/>
          </a:xfrm>
          <a:prstGeom prst="rect">
            <a:avLst/>
          </a:prstGeom>
          <a:solidFill>
            <a:srgbClr val="44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7480205" y="1172272"/>
            <a:ext cx="4317619" cy="846797"/>
          </a:xfrm>
        </p:spPr>
        <p:txBody>
          <a:bodyPr anchor="t">
            <a:normAutofit/>
          </a:bodyPr>
          <a:lstStyle>
            <a:lvl1pPr>
              <a:defRPr sz="3399">
                <a:solidFill>
                  <a:schemeClr val="bg1"/>
                </a:solidFill>
              </a:defRPr>
            </a:lvl1pPr>
          </a:lstStyle>
          <a:p>
            <a:r>
              <a:rPr lang="en-US" dirty="0"/>
              <a:t>Lorem ipsum dolor</a:t>
            </a:r>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11" name="Text Placeholder 5">
            <a:extLst>
              <a:ext uri="{FF2B5EF4-FFF2-40B4-BE49-F238E27FC236}">
                <a16:creationId xmlns:a16="http://schemas.microsoft.com/office/drawing/2014/main" id="{4893620C-F0F5-E447-AD4F-C62B496E7EFF}"/>
              </a:ext>
            </a:extLst>
          </p:cNvPr>
          <p:cNvSpPr>
            <a:spLocks noGrp="1"/>
          </p:cNvSpPr>
          <p:nvPr>
            <p:ph type="body" sz="quarter" idx="12" hasCustomPrompt="1"/>
          </p:nvPr>
        </p:nvSpPr>
        <p:spPr>
          <a:xfrm>
            <a:off x="7071100" y="2907468"/>
            <a:ext cx="4828032" cy="350865"/>
          </a:xfrm>
          <a:noFill/>
        </p:spPr>
        <p:txBody>
          <a:bodyPr lIns="182880" tIns="0" anchor="t">
            <a:noAutofit/>
          </a:bodyPr>
          <a:lstStyle>
            <a:lvl1pPr marL="233293" indent="-226945">
              <a:spcBef>
                <a:spcPts val="1600"/>
              </a:spcBef>
              <a:buClr>
                <a:schemeClr val="tx2"/>
              </a:buClr>
              <a:buSzPct val="100000"/>
              <a:buFont typeface="Wingdings" pitchFamily="2" charset="2"/>
              <a:buChar char="§"/>
              <a:tabLst/>
              <a:defRPr sz="2399"/>
            </a:lvl1pPr>
            <a:lvl2pPr marL="288838" indent="0">
              <a:buNone/>
              <a:defRPr/>
            </a:lvl2pPr>
            <a:lvl3pPr marL="572916" indent="0">
              <a:buNone/>
              <a:defRPr/>
            </a:lvl3pPr>
            <a:lvl4pPr marL="0" indent="0">
              <a:buNone/>
              <a:defRPr/>
            </a:lvl4pPr>
            <a:lvl5pPr marL="0" indent="0">
              <a:buNone/>
              <a:defRPr/>
            </a:lvl5pPr>
          </a:lstStyle>
          <a:p>
            <a:pPr lvl="0"/>
            <a:r>
              <a:rPr lang="en-US" dirty="0"/>
              <a:t>Lorem ipsum dolor sit </a:t>
            </a:r>
            <a:r>
              <a:rPr lang="en-US" dirty="0" err="1"/>
              <a:t>anum</a:t>
            </a:r>
            <a:endParaRPr lang="en-US" dirty="0"/>
          </a:p>
          <a:p>
            <a:pPr lvl="0"/>
            <a:endParaRPr lang="en-US" dirty="0"/>
          </a:p>
        </p:txBody>
      </p:sp>
    </p:spTree>
    <p:extLst>
      <p:ext uri="{BB962C8B-B14F-4D97-AF65-F5344CB8AC3E}">
        <p14:creationId xmlns:p14="http://schemas.microsoft.com/office/powerpoint/2010/main" val="3101506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Half Pag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7480205" y="1172272"/>
            <a:ext cx="4317619" cy="846797"/>
          </a:xfrm>
        </p:spPr>
        <p:txBody>
          <a:bodyPr anchor="t">
            <a:normAutofit/>
          </a:bodyPr>
          <a:lstStyle>
            <a:lvl1pPr>
              <a:defRPr sz="3399">
                <a:solidFill>
                  <a:schemeClr val="tx1"/>
                </a:solidFill>
              </a:defRPr>
            </a:lvl1pPr>
          </a:lstStyle>
          <a:p>
            <a:r>
              <a:rPr lang="en-US" dirty="0"/>
              <a:t>Lorem ipsum dolor</a:t>
            </a:r>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13" name="Text Placeholder 5">
            <a:extLst>
              <a:ext uri="{FF2B5EF4-FFF2-40B4-BE49-F238E27FC236}">
                <a16:creationId xmlns:a16="http://schemas.microsoft.com/office/drawing/2014/main" id="{CD045A8F-112E-024B-84DD-783CBA31CA7C}"/>
              </a:ext>
            </a:extLst>
          </p:cNvPr>
          <p:cNvSpPr>
            <a:spLocks noGrp="1"/>
          </p:cNvSpPr>
          <p:nvPr>
            <p:ph type="body" sz="quarter" idx="12" hasCustomPrompt="1"/>
          </p:nvPr>
        </p:nvSpPr>
        <p:spPr>
          <a:xfrm>
            <a:off x="7071100" y="2907468"/>
            <a:ext cx="4828032" cy="350865"/>
          </a:xfrm>
          <a:noFill/>
        </p:spPr>
        <p:txBody>
          <a:bodyPr lIns="182880" tIns="0" anchor="t">
            <a:noAutofit/>
          </a:bodyPr>
          <a:lstStyle>
            <a:lvl1pPr marL="233293" indent="-226945">
              <a:spcBef>
                <a:spcPts val="1600"/>
              </a:spcBef>
              <a:buClr>
                <a:schemeClr val="tx2"/>
              </a:buClr>
              <a:buSzPct val="100000"/>
              <a:buFont typeface="Wingdings" pitchFamily="2" charset="2"/>
              <a:buChar char="§"/>
              <a:tabLst/>
              <a:defRPr sz="2399"/>
            </a:lvl1pPr>
            <a:lvl2pPr marL="288838" indent="0">
              <a:buNone/>
              <a:defRPr/>
            </a:lvl2pPr>
            <a:lvl3pPr marL="572916" indent="0">
              <a:buNone/>
              <a:defRPr/>
            </a:lvl3pPr>
            <a:lvl4pPr marL="0" indent="0">
              <a:buNone/>
              <a:defRPr/>
            </a:lvl4pPr>
            <a:lvl5pPr marL="0" indent="0">
              <a:buNone/>
              <a:defRPr/>
            </a:lvl5pPr>
          </a:lstStyle>
          <a:p>
            <a:pPr lvl="0"/>
            <a:r>
              <a:rPr lang="en-US" dirty="0"/>
              <a:t>Lorem ipsum dolor sit </a:t>
            </a:r>
            <a:r>
              <a:rPr lang="en-US" dirty="0" err="1"/>
              <a:t>anum</a:t>
            </a:r>
            <a:endParaRPr lang="en-US" dirty="0"/>
          </a:p>
          <a:p>
            <a:pPr lvl="0"/>
            <a:endParaRPr lang="en-US" dirty="0"/>
          </a:p>
        </p:txBody>
      </p:sp>
    </p:spTree>
    <p:extLst>
      <p:ext uri="{BB962C8B-B14F-4D97-AF65-F5344CB8AC3E}">
        <p14:creationId xmlns:p14="http://schemas.microsoft.com/office/powerpoint/2010/main" val="2879739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Box Outline + 4 Content with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58290-9D49-3B49-BC54-EB3DF018E4AB}"/>
              </a:ext>
            </a:extLst>
          </p:cNvPr>
          <p:cNvSpPr/>
          <p:nvPr userDrawn="1"/>
        </p:nvSpPr>
        <p:spPr>
          <a:xfrm>
            <a:off x="6173918" y="481263"/>
            <a:ext cx="2670048" cy="2670048"/>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9F1BDCFB-EFBE-0C4A-B262-D88FF1C7AC72}"/>
              </a:ext>
            </a:extLst>
          </p:cNvPr>
          <p:cNvSpPr>
            <a:spLocks noGrp="1"/>
          </p:cNvSpPr>
          <p:nvPr>
            <p:ph type="body" sz="quarter" idx="12" hasCustomPrompt="1"/>
          </p:nvPr>
        </p:nvSpPr>
        <p:spPr>
          <a:xfrm>
            <a:off x="6366162" y="577603"/>
            <a:ext cx="2289700" cy="763061"/>
          </a:xfrm>
        </p:spPr>
        <p:txBody>
          <a:bodyPr>
            <a:noAutofit/>
          </a:bodyPr>
          <a:lstStyle>
            <a:lvl1pPr marL="0" indent="0">
              <a:buNone/>
              <a:defRPr sz="5398">
                <a:solidFill>
                  <a:schemeClr val="bg1"/>
                </a:solidFill>
              </a:defRPr>
            </a:lvl1pPr>
          </a:lstStyle>
          <a:p>
            <a:pPr lvl="0"/>
            <a:r>
              <a:rPr lang="en-US" dirty="0"/>
              <a:t>01</a:t>
            </a:r>
          </a:p>
        </p:txBody>
      </p:sp>
      <p:sp>
        <p:nvSpPr>
          <p:cNvPr id="8" name="Text Placeholder 5">
            <a:extLst>
              <a:ext uri="{FF2B5EF4-FFF2-40B4-BE49-F238E27FC236}">
                <a16:creationId xmlns:a16="http://schemas.microsoft.com/office/drawing/2014/main" id="{9837B727-1E17-BC4D-A7CC-C637441D40B9}"/>
              </a:ext>
            </a:extLst>
          </p:cNvPr>
          <p:cNvSpPr>
            <a:spLocks noGrp="1"/>
          </p:cNvSpPr>
          <p:nvPr>
            <p:ph type="body" sz="quarter" idx="13" hasCustomPrompt="1"/>
          </p:nvPr>
        </p:nvSpPr>
        <p:spPr>
          <a:xfrm>
            <a:off x="6366162" y="1409416"/>
            <a:ext cx="2289700" cy="1513689"/>
          </a:xfrm>
        </p:spPr>
        <p:txBody>
          <a:bodyPr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 name="Footer Placeholder 2">
            <a:extLst>
              <a:ext uri="{FF2B5EF4-FFF2-40B4-BE49-F238E27FC236}">
                <a16:creationId xmlns:a16="http://schemas.microsoft.com/office/drawing/2014/main" id="{CB577165-B907-8343-85D1-4E7420DF9AA0}"/>
              </a:ext>
            </a:extLst>
          </p:cNvPr>
          <p:cNvSpPr>
            <a:spLocks noGrp="1"/>
          </p:cNvSpPr>
          <p:nvPr>
            <p:ph type="ftr" sz="quarter" idx="10"/>
          </p:nvPr>
        </p:nvSpPr>
        <p:spPr/>
        <p:txBody>
          <a:bodyPr/>
          <a:lstStyle>
            <a:lvl1pPr>
              <a:defRPr>
                <a:solidFill>
                  <a:schemeClr val="bg1"/>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95A8D666-E1ED-7C45-8370-F656FC19B148}"/>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13" name="Rectangle 12">
            <a:extLst>
              <a:ext uri="{FF2B5EF4-FFF2-40B4-BE49-F238E27FC236}">
                <a16:creationId xmlns:a16="http://schemas.microsoft.com/office/drawing/2014/main" id="{125ABBFE-5036-0D41-9DA2-1CA787750E84}"/>
              </a:ext>
            </a:extLst>
          </p:cNvPr>
          <p:cNvSpPr/>
          <p:nvPr userDrawn="1"/>
        </p:nvSpPr>
        <p:spPr>
          <a:xfrm>
            <a:off x="8966392" y="475534"/>
            <a:ext cx="2670048" cy="2670048"/>
          </a:xfrm>
          <a:prstGeom prst="rect">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5">
            <a:extLst>
              <a:ext uri="{FF2B5EF4-FFF2-40B4-BE49-F238E27FC236}">
                <a16:creationId xmlns:a16="http://schemas.microsoft.com/office/drawing/2014/main" id="{90387172-4D0C-B244-AD03-4870C69BF97D}"/>
              </a:ext>
            </a:extLst>
          </p:cNvPr>
          <p:cNvSpPr>
            <a:spLocks noGrp="1"/>
          </p:cNvSpPr>
          <p:nvPr>
            <p:ph type="body" sz="quarter" idx="14" hasCustomPrompt="1"/>
          </p:nvPr>
        </p:nvSpPr>
        <p:spPr>
          <a:xfrm>
            <a:off x="9158635" y="571874"/>
            <a:ext cx="2289700" cy="763061"/>
          </a:xfrm>
        </p:spPr>
        <p:txBody>
          <a:bodyPr>
            <a:noAutofit/>
          </a:bodyPr>
          <a:lstStyle>
            <a:lvl1pPr marL="0" indent="0">
              <a:buNone/>
              <a:defRPr sz="5398">
                <a:solidFill>
                  <a:schemeClr val="bg1"/>
                </a:solidFill>
              </a:defRPr>
            </a:lvl1pPr>
          </a:lstStyle>
          <a:p>
            <a:pPr lvl="0"/>
            <a:r>
              <a:rPr lang="en-US" dirty="0"/>
              <a:t>02</a:t>
            </a:r>
          </a:p>
        </p:txBody>
      </p:sp>
      <p:sp>
        <p:nvSpPr>
          <p:cNvPr id="15" name="Text Placeholder 5">
            <a:extLst>
              <a:ext uri="{FF2B5EF4-FFF2-40B4-BE49-F238E27FC236}">
                <a16:creationId xmlns:a16="http://schemas.microsoft.com/office/drawing/2014/main" id="{EACC25D5-14C4-3B44-95EF-60AA6B4EC0FF}"/>
              </a:ext>
            </a:extLst>
          </p:cNvPr>
          <p:cNvSpPr>
            <a:spLocks noGrp="1"/>
          </p:cNvSpPr>
          <p:nvPr>
            <p:ph type="body" sz="quarter" idx="15" hasCustomPrompt="1"/>
          </p:nvPr>
        </p:nvSpPr>
        <p:spPr>
          <a:xfrm>
            <a:off x="9158635" y="1403687"/>
            <a:ext cx="2289700" cy="1513689"/>
          </a:xfrm>
        </p:spPr>
        <p:txBody>
          <a:bodyPr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18" name="Rectangle 17">
            <a:extLst>
              <a:ext uri="{FF2B5EF4-FFF2-40B4-BE49-F238E27FC236}">
                <a16:creationId xmlns:a16="http://schemas.microsoft.com/office/drawing/2014/main" id="{4E04D9EA-A62B-B046-9FCF-809284093D89}"/>
              </a:ext>
            </a:extLst>
          </p:cNvPr>
          <p:cNvSpPr/>
          <p:nvPr userDrawn="1"/>
        </p:nvSpPr>
        <p:spPr>
          <a:xfrm>
            <a:off x="6175065" y="3280611"/>
            <a:ext cx="2670048" cy="2670048"/>
          </a:xfrm>
          <a:prstGeom prst="rect">
            <a:avLst/>
          </a:prstGeom>
          <a:solidFill>
            <a:srgbClr val="F7A8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5">
            <a:extLst>
              <a:ext uri="{FF2B5EF4-FFF2-40B4-BE49-F238E27FC236}">
                <a16:creationId xmlns:a16="http://schemas.microsoft.com/office/drawing/2014/main" id="{4A4E9755-517D-224B-AEB4-7249CF69B184}"/>
              </a:ext>
            </a:extLst>
          </p:cNvPr>
          <p:cNvSpPr>
            <a:spLocks noGrp="1"/>
          </p:cNvSpPr>
          <p:nvPr>
            <p:ph type="body" sz="quarter" idx="16" hasCustomPrompt="1"/>
          </p:nvPr>
        </p:nvSpPr>
        <p:spPr>
          <a:xfrm>
            <a:off x="6367308" y="3376951"/>
            <a:ext cx="2289700" cy="763061"/>
          </a:xfrm>
        </p:spPr>
        <p:txBody>
          <a:bodyPr>
            <a:noAutofit/>
          </a:bodyPr>
          <a:lstStyle>
            <a:lvl1pPr marL="0" indent="0">
              <a:buNone/>
              <a:defRPr sz="5398">
                <a:solidFill>
                  <a:schemeClr val="bg1"/>
                </a:solidFill>
              </a:defRPr>
            </a:lvl1pPr>
          </a:lstStyle>
          <a:p>
            <a:pPr lvl="0"/>
            <a:r>
              <a:rPr lang="en-US" dirty="0"/>
              <a:t>03</a:t>
            </a:r>
          </a:p>
        </p:txBody>
      </p:sp>
      <p:sp>
        <p:nvSpPr>
          <p:cNvPr id="20" name="Text Placeholder 5">
            <a:extLst>
              <a:ext uri="{FF2B5EF4-FFF2-40B4-BE49-F238E27FC236}">
                <a16:creationId xmlns:a16="http://schemas.microsoft.com/office/drawing/2014/main" id="{4939B212-FF50-1647-A7B3-4F66B366E85F}"/>
              </a:ext>
            </a:extLst>
          </p:cNvPr>
          <p:cNvSpPr>
            <a:spLocks noGrp="1"/>
          </p:cNvSpPr>
          <p:nvPr>
            <p:ph type="body" sz="quarter" idx="17" hasCustomPrompt="1"/>
          </p:nvPr>
        </p:nvSpPr>
        <p:spPr>
          <a:xfrm>
            <a:off x="6367308" y="4208764"/>
            <a:ext cx="2289700" cy="1513689"/>
          </a:xfrm>
        </p:spPr>
        <p:txBody>
          <a:bodyPr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1" name="Rectangle 20">
            <a:extLst>
              <a:ext uri="{FF2B5EF4-FFF2-40B4-BE49-F238E27FC236}">
                <a16:creationId xmlns:a16="http://schemas.microsoft.com/office/drawing/2014/main" id="{23AF636C-7A1B-8A48-B084-F6DFE92E792D}"/>
              </a:ext>
            </a:extLst>
          </p:cNvPr>
          <p:cNvSpPr/>
          <p:nvPr userDrawn="1"/>
        </p:nvSpPr>
        <p:spPr>
          <a:xfrm>
            <a:off x="8967538" y="3274882"/>
            <a:ext cx="2670048" cy="2670048"/>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 Placeholder 5">
            <a:extLst>
              <a:ext uri="{FF2B5EF4-FFF2-40B4-BE49-F238E27FC236}">
                <a16:creationId xmlns:a16="http://schemas.microsoft.com/office/drawing/2014/main" id="{55042F37-0613-914F-9A0C-18951D51F552}"/>
              </a:ext>
            </a:extLst>
          </p:cNvPr>
          <p:cNvSpPr>
            <a:spLocks noGrp="1"/>
          </p:cNvSpPr>
          <p:nvPr>
            <p:ph type="body" sz="quarter" idx="18" hasCustomPrompt="1"/>
          </p:nvPr>
        </p:nvSpPr>
        <p:spPr>
          <a:xfrm>
            <a:off x="9159781" y="3371220"/>
            <a:ext cx="2289700" cy="763061"/>
          </a:xfrm>
        </p:spPr>
        <p:txBody>
          <a:bodyPr>
            <a:noAutofit/>
          </a:bodyPr>
          <a:lstStyle>
            <a:lvl1pPr marL="0" indent="0">
              <a:buNone/>
              <a:defRPr sz="5398">
                <a:solidFill>
                  <a:schemeClr val="bg1"/>
                </a:solidFill>
              </a:defRPr>
            </a:lvl1pPr>
          </a:lstStyle>
          <a:p>
            <a:pPr lvl="0"/>
            <a:r>
              <a:rPr lang="en-US" dirty="0"/>
              <a:t>04</a:t>
            </a:r>
          </a:p>
        </p:txBody>
      </p:sp>
      <p:sp>
        <p:nvSpPr>
          <p:cNvPr id="23" name="Text Placeholder 5">
            <a:extLst>
              <a:ext uri="{FF2B5EF4-FFF2-40B4-BE49-F238E27FC236}">
                <a16:creationId xmlns:a16="http://schemas.microsoft.com/office/drawing/2014/main" id="{27698E54-47A2-AA47-B2E5-AEE575E28447}"/>
              </a:ext>
            </a:extLst>
          </p:cNvPr>
          <p:cNvSpPr>
            <a:spLocks noGrp="1"/>
          </p:cNvSpPr>
          <p:nvPr>
            <p:ph type="body" sz="quarter" idx="19" hasCustomPrompt="1"/>
          </p:nvPr>
        </p:nvSpPr>
        <p:spPr>
          <a:xfrm>
            <a:off x="9159781" y="4203035"/>
            <a:ext cx="2289700" cy="1513689"/>
          </a:xfrm>
        </p:spPr>
        <p:txBody>
          <a:bodyPr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5" name="Text Placeholder 7">
            <a:extLst>
              <a:ext uri="{FF2B5EF4-FFF2-40B4-BE49-F238E27FC236}">
                <a16:creationId xmlns:a16="http://schemas.microsoft.com/office/drawing/2014/main" id="{A8A02612-BD3B-4848-8D8A-C01BF931D524}"/>
              </a:ext>
            </a:extLst>
          </p:cNvPr>
          <p:cNvSpPr>
            <a:spLocks noGrp="1"/>
          </p:cNvSpPr>
          <p:nvPr>
            <p:ph type="body" sz="quarter" idx="20" hasCustomPrompt="1"/>
          </p:nvPr>
        </p:nvSpPr>
        <p:spPr>
          <a:xfrm>
            <a:off x="583842" y="494226"/>
            <a:ext cx="5440680" cy="5440680"/>
          </a:xfrm>
          <a:noFill/>
          <a:ln w="38100">
            <a:solidFill>
              <a:schemeClr val="tx2"/>
            </a:solidFill>
          </a:ln>
        </p:spPr>
        <p:txBody>
          <a:bodyPr lIns="274320" tIns="182880" rIns="182880" bIns="274320" anchor="b">
            <a:noAutofit/>
          </a:bodyPr>
          <a:lstStyle>
            <a:lvl1pPr marL="0" indent="0">
              <a:lnSpc>
                <a:spcPct val="90000"/>
              </a:lnSpc>
              <a:spcBef>
                <a:spcPts val="0"/>
              </a:spcBef>
              <a:buNone/>
              <a:defRPr sz="3999">
                <a:solidFill>
                  <a:schemeClr val="bg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magna </a:t>
            </a:r>
            <a:r>
              <a:rPr lang="en-US" dirty="0" err="1"/>
              <a:t>aliqua</a:t>
            </a:r>
            <a:r>
              <a:rPr lang="en-US" dirty="0"/>
              <a:t>.</a:t>
            </a:r>
          </a:p>
        </p:txBody>
      </p:sp>
    </p:spTree>
    <p:extLst>
      <p:ext uri="{BB962C8B-B14F-4D97-AF65-F5344CB8AC3E}">
        <p14:creationId xmlns:p14="http://schemas.microsoft.com/office/powerpoint/2010/main" val="749581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Page Photo + 4 Content">
    <p:bg>
      <p:bgPr>
        <a:solidFill>
          <a:schemeClr val="tx1">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3FDEE9-574C-4B42-9528-EC6490FDD8E4}"/>
              </a:ext>
            </a:extLst>
          </p:cNvPr>
          <p:cNvSpPr>
            <a:spLocks noGrp="1"/>
          </p:cNvSpPr>
          <p:nvPr>
            <p:ph type="title" hasCustomPrompt="1"/>
          </p:nvPr>
        </p:nvSpPr>
        <p:spPr>
          <a:xfrm>
            <a:off x="6462239" y="278497"/>
            <a:ext cx="5184330" cy="649655"/>
          </a:xfrm>
        </p:spPr>
        <p:txBody>
          <a:bodyPr anchor="ctr">
            <a:noAutofit/>
          </a:bodyPr>
          <a:lstStyle>
            <a:lvl1pPr>
              <a:lnSpc>
                <a:spcPct val="75000"/>
              </a:lnSpc>
              <a:defRPr sz="2799">
                <a:solidFill>
                  <a:schemeClr val="bg1"/>
                </a:solidFill>
              </a:defRPr>
            </a:lvl1pPr>
          </a:lstStyle>
          <a:p>
            <a:r>
              <a:rPr lang="en-US" dirty="0"/>
              <a:t>Lorem ipsum dolor</a:t>
            </a:r>
          </a:p>
        </p:txBody>
      </p:sp>
      <p:sp>
        <p:nvSpPr>
          <p:cNvPr id="8" name="Text Placeholder 5">
            <a:extLst>
              <a:ext uri="{FF2B5EF4-FFF2-40B4-BE49-F238E27FC236}">
                <a16:creationId xmlns:a16="http://schemas.microsoft.com/office/drawing/2014/main" id="{9837B727-1E17-BC4D-A7CC-C637441D40B9}"/>
              </a:ext>
            </a:extLst>
          </p:cNvPr>
          <p:cNvSpPr>
            <a:spLocks noGrp="1"/>
          </p:cNvSpPr>
          <p:nvPr>
            <p:ph type="body" sz="quarter" idx="13" hasCustomPrompt="1"/>
          </p:nvPr>
        </p:nvSpPr>
        <p:spPr>
          <a:xfrm>
            <a:off x="6448663" y="970546"/>
            <a:ext cx="2551176" cy="2551176"/>
          </a:xfrm>
          <a:solidFill>
            <a:schemeClr val="tx2"/>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 name="Footer Placeholder 2">
            <a:extLst>
              <a:ext uri="{FF2B5EF4-FFF2-40B4-BE49-F238E27FC236}">
                <a16:creationId xmlns:a16="http://schemas.microsoft.com/office/drawing/2014/main" id="{CB577165-B907-8343-85D1-4E7420DF9AA0}"/>
              </a:ext>
            </a:extLst>
          </p:cNvPr>
          <p:cNvSpPr>
            <a:spLocks noGrp="1"/>
          </p:cNvSpPr>
          <p:nvPr>
            <p:ph type="ftr" sz="quarter" idx="10"/>
          </p:nvPr>
        </p:nvSpPr>
        <p:spPr/>
        <p:txBody>
          <a:bodyPr/>
          <a:lstStyle>
            <a:lvl1pPr>
              <a:defRPr>
                <a:solidFill>
                  <a:schemeClr val="bg1"/>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95A8D666-E1ED-7C45-8370-F656FC19B148}"/>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28" name="Text Placeholder 5">
            <a:extLst>
              <a:ext uri="{FF2B5EF4-FFF2-40B4-BE49-F238E27FC236}">
                <a16:creationId xmlns:a16="http://schemas.microsoft.com/office/drawing/2014/main" id="{4AE55C07-AE2E-8747-87D4-1A4FF41AD746}"/>
              </a:ext>
            </a:extLst>
          </p:cNvPr>
          <p:cNvSpPr>
            <a:spLocks noGrp="1"/>
          </p:cNvSpPr>
          <p:nvPr>
            <p:ph type="body" sz="quarter" idx="14" hasCustomPrompt="1"/>
          </p:nvPr>
        </p:nvSpPr>
        <p:spPr>
          <a:xfrm>
            <a:off x="9083006" y="970546"/>
            <a:ext cx="2551176" cy="2551176"/>
          </a:xfrm>
          <a:solidFill>
            <a:schemeClr val="tx1"/>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4" name="Text Placeholder 5">
            <a:extLst>
              <a:ext uri="{FF2B5EF4-FFF2-40B4-BE49-F238E27FC236}">
                <a16:creationId xmlns:a16="http://schemas.microsoft.com/office/drawing/2014/main" id="{9D64043E-3331-A44F-8931-273081803A31}"/>
              </a:ext>
            </a:extLst>
          </p:cNvPr>
          <p:cNvSpPr>
            <a:spLocks noGrp="1"/>
          </p:cNvSpPr>
          <p:nvPr>
            <p:ph type="body" sz="quarter" idx="15" hasCustomPrompt="1"/>
          </p:nvPr>
        </p:nvSpPr>
        <p:spPr>
          <a:xfrm>
            <a:off x="6449809" y="3611764"/>
            <a:ext cx="2551176" cy="2551176"/>
          </a:xfrm>
          <a:solidFill>
            <a:schemeClr val="bg2"/>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5" name="Text Placeholder 5">
            <a:extLst>
              <a:ext uri="{FF2B5EF4-FFF2-40B4-BE49-F238E27FC236}">
                <a16:creationId xmlns:a16="http://schemas.microsoft.com/office/drawing/2014/main" id="{6165F3E0-CC85-B543-A57F-F329557F371E}"/>
              </a:ext>
            </a:extLst>
          </p:cNvPr>
          <p:cNvSpPr>
            <a:spLocks noGrp="1"/>
          </p:cNvSpPr>
          <p:nvPr>
            <p:ph type="body" sz="quarter" idx="16" hasCustomPrompt="1"/>
          </p:nvPr>
        </p:nvSpPr>
        <p:spPr>
          <a:xfrm>
            <a:off x="9084152" y="3611764"/>
            <a:ext cx="2551176" cy="2551176"/>
          </a:xfrm>
          <a:solidFill>
            <a:schemeClr val="accent1"/>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Tree>
    <p:extLst>
      <p:ext uri="{BB962C8B-B14F-4D97-AF65-F5344CB8AC3E}">
        <p14:creationId xmlns:p14="http://schemas.microsoft.com/office/powerpoint/2010/main" val="1470544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Box Outline + 4 Content Light">
    <p:spTree>
      <p:nvGrpSpPr>
        <p:cNvPr id="1" name=""/>
        <p:cNvGrpSpPr/>
        <p:nvPr/>
      </p:nvGrpSpPr>
      <p:grpSpPr>
        <a:xfrm>
          <a:off x="0" y="0"/>
          <a:ext cx="0" cy="0"/>
          <a:chOff x="0" y="0"/>
          <a:chExt cx="0" cy="0"/>
        </a:xfrm>
      </p:grpSpPr>
      <p:sp>
        <p:nvSpPr>
          <p:cNvPr id="30" name="Text Placeholder 5">
            <a:extLst>
              <a:ext uri="{FF2B5EF4-FFF2-40B4-BE49-F238E27FC236}">
                <a16:creationId xmlns:a16="http://schemas.microsoft.com/office/drawing/2014/main" id="{6443BDE8-FF55-B44E-8387-B1815A64AE31}"/>
              </a:ext>
            </a:extLst>
          </p:cNvPr>
          <p:cNvSpPr>
            <a:spLocks noGrp="1"/>
          </p:cNvSpPr>
          <p:nvPr>
            <p:ph type="body" sz="quarter" idx="16" hasCustomPrompt="1"/>
          </p:nvPr>
        </p:nvSpPr>
        <p:spPr>
          <a:xfrm>
            <a:off x="8967538" y="3274882"/>
            <a:ext cx="2670048" cy="2670048"/>
          </a:xfrm>
          <a:solidFill>
            <a:schemeClr val="accent1"/>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9" name="Text Placeholder 5">
            <a:extLst>
              <a:ext uri="{FF2B5EF4-FFF2-40B4-BE49-F238E27FC236}">
                <a16:creationId xmlns:a16="http://schemas.microsoft.com/office/drawing/2014/main" id="{C4AEEFAF-9B46-B74C-ACDC-1A4C88CC26A9}"/>
              </a:ext>
            </a:extLst>
          </p:cNvPr>
          <p:cNvSpPr>
            <a:spLocks noGrp="1"/>
          </p:cNvSpPr>
          <p:nvPr>
            <p:ph type="body" sz="quarter" idx="22" hasCustomPrompt="1"/>
          </p:nvPr>
        </p:nvSpPr>
        <p:spPr>
          <a:xfrm>
            <a:off x="6175065" y="3280611"/>
            <a:ext cx="2670048" cy="2670048"/>
          </a:xfrm>
          <a:solidFill>
            <a:schemeClr val="bg2"/>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8" name="Text Placeholder 5">
            <a:extLst>
              <a:ext uri="{FF2B5EF4-FFF2-40B4-BE49-F238E27FC236}">
                <a16:creationId xmlns:a16="http://schemas.microsoft.com/office/drawing/2014/main" id="{A8EDCFC9-3914-2642-BA58-3A5EF8E68654}"/>
              </a:ext>
            </a:extLst>
          </p:cNvPr>
          <p:cNvSpPr>
            <a:spLocks noGrp="1"/>
          </p:cNvSpPr>
          <p:nvPr>
            <p:ph type="body" sz="quarter" idx="14" hasCustomPrompt="1"/>
          </p:nvPr>
        </p:nvSpPr>
        <p:spPr>
          <a:xfrm>
            <a:off x="8966392" y="475534"/>
            <a:ext cx="2670048" cy="2670048"/>
          </a:xfrm>
          <a:solidFill>
            <a:schemeClr val="tx1"/>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6" name="Text Placeholder 5">
            <a:extLst>
              <a:ext uri="{FF2B5EF4-FFF2-40B4-BE49-F238E27FC236}">
                <a16:creationId xmlns:a16="http://schemas.microsoft.com/office/drawing/2014/main" id="{9CD8BEB1-2D87-7445-89EC-0A23AC957788}"/>
              </a:ext>
            </a:extLst>
          </p:cNvPr>
          <p:cNvSpPr>
            <a:spLocks noGrp="1"/>
          </p:cNvSpPr>
          <p:nvPr>
            <p:ph type="body" sz="quarter" idx="21" hasCustomPrompt="1"/>
          </p:nvPr>
        </p:nvSpPr>
        <p:spPr>
          <a:xfrm>
            <a:off x="6173918" y="481263"/>
            <a:ext cx="2670048" cy="2670048"/>
          </a:xfrm>
          <a:solidFill>
            <a:schemeClr val="tx2"/>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 name="Footer Placeholder 2">
            <a:extLst>
              <a:ext uri="{FF2B5EF4-FFF2-40B4-BE49-F238E27FC236}">
                <a16:creationId xmlns:a16="http://schemas.microsoft.com/office/drawing/2014/main" id="{CB577165-B907-8343-85D1-4E7420DF9AA0}"/>
              </a:ext>
            </a:extLst>
          </p:cNvPr>
          <p:cNvSpPr>
            <a:spLocks noGrp="1"/>
          </p:cNvSpPr>
          <p:nvPr>
            <p:ph type="ftr" sz="quarter" idx="10"/>
          </p:nvPr>
        </p:nvSpPr>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95A8D666-E1ED-7C45-8370-F656FC19B148}"/>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25" name="Text Placeholder 7">
            <a:extLst>
              <a:ext uri="{FF2B5EF4-FFF2-40B4-BE49-F238E27FC236}">
                <a16:creationId xmlns:a16="http://schemas.microsoft.com/office/drawing/2014/main" id="{A8A02612-BD3B-4848-8D8A-C01BF931D524}"/>
              </a:ext>
            </a:extLst>
          </p:cNvPr>
          <p:cNvSpPr>
            <a:spLocks noGrp="1"/>
          </p:cNvSpPr>
          <p:nvPr>
            <p:ph type="body" sz="quarter" idx="20" hasCustomPrompt="1"/>
          </p:nvPr>
        </p:nvSpPr>
        <p:spPr>
          <a:xfrm>
            <a:off x="583842" y="494226"/>
            <a:ext cx="5440680" cy="5440680"/>
          </a:xfrm>
          <a:noFill/>
          <a:ln w="38100">
            <a:solidFill>
              <a:schemeClr val="tx2"/>
            </a:solidFill>
          </a:ln>
        </p:spPr>
        <p:txBody>
          <a:bodyPr lIns="274320" tIns="182880" rIns="182880" bIns="365760" anchor="b">
            <a:noAutofit/>
          </a:bodyPr>
          <a:lstStyle>
            <a:lvl1pPr marL="0" indent="0">
              <a:lnSpc>
                <a:spcPct val="90000"/>
              </a:lnSpc>
              <a:spcBef>
                <a:spcPts val="0"/>
              </a:spcBef>
              <a:buNone/>
              <a:defRPr sz="3999">
                <a:solidFill>
                  <a:schemeClr val="tx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magna </a:t>
            </a:r>
            <a:r>
              <a:rPr lang="en-US" dirty="0" err="1"/>
              <a:t>aliqua</a:t>
            </a:r>
            <a:r>
              <a:rPr lang="en-US" dirty="0"/>
              <a:t>.</a:t>
            </a:r>
          </a:p>
        </p:txBody>
      </p:sp>
      <p:sp>
        <p:nvSpPr>
          <p:cNvPr id="9" name="Picture Placeholder 4">
            <a:extLst>
              <a:ext uri="{FF2B5EF4-FFF2-40B4-BE49-F238E27FC236}">
                <a16:creationId xmlns:a16="http://schemas.microsoft.com/office/drawing/2014/main" id="{60AA1876-B8DB-1545-937B-9271B830E16E}"/>
              </a:ext>
            </a:extLst>
          </p:cNvPr>
          <p:cNvSpPr>
            <a:spLocks noGrp="1"/>
          </p:cNvSpPr>
          <p:nvPr>
            <p:ph type="pic" sz="quarter" idx="23"/>
          </p:nvPr>
        </p:nvSpPr>
        <p:spPr>
          <a:xfrm>
            <a:off x="886176" y="796702"/>
            <a:ext cx="914400" cy="91440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544471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Box Outline + 4 Content Dark">
    <p:bg>
      <p:bgPr>
        <a:solidFill>
          <a:schemeClr val="tx1">
            <a:lumMod val="75000"/>
          </a:schemeClr>
        </a:solidFill>
        <a:effectLst/>
      </p:bgPr>
    </p:bg>
    <p:spTree>
      <p:nvGrpSpPr>
        <p:cNvPr id="1" name=""/>
        <p:cNvGrpSpPr/>
        <p:nvPr/>
      </p:nvGrpSpPr>
      <p:grpSpPr>
        <a:xfrm>
          <a:off x="0" y="0"/>
          <a:ext cx="0" cy="0"/>
          <a:chOff x="0" y="0"/>
          <a:chExt cx="0" cy="0"/>
        </a:xfrm>
      </p:grpSpPr>
      <p:sp>
        <p:nvSpPr>
          <p:cNvPr id="30" name="Text Placeholder 5">
            <a:extLst>
              <a:ext uri="{FF2B5EF4-FFF2-40B4-BE49-F238E27FC236}">
                <a16:creationId xmlns:a16="http://schemas.microsoft.com/office/drawing/2014/main" id="{6443BDE8-FF55-B44E-8387-B1815A64AE31}"/>
              </a:ext>
            </a:extLst>
          </p:cNvPr>
          <p:cNvSpPr>
            <a:spLocks noGrp="1"/>
          </p:cNvSpPr>
          <p:nvPr>
            <p:ph type="body" sz="quarter" idx="16" hasCustomPrompt="1"/>
          </p:nvPr>
        </p:nvSpPr>
        <p:spPr>
          <a:xfrm>
            <a:off x="8967538" y="3274882"/>
            <a:ext cx="2670048" cy="2670048"/>
          </a:xfrm>
          <a:solidFill>
            <a:schemeClr val="accent2"/>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9" name="Text Placeholder 5">
            <a:extLst>
              <a:ext uri="{FF2B5EF4-FFF2-40B4-BE49-F238E27FC236}">
                <a16:creationId xmlns:a16="http://schemas.microsoft.com/office/drawing/2014/main" id="{C4AEEFAF-9B46-B74C-ACDC-1A4C88CC26A9}"/>
              </a:ext>
            </a:extLst>
          </p:cNvPr>
          <p:cNvSpPr>
            <a:spLocks noGrp="1"/>
          </p:cNvSpPr>
          <p:nvPr>
            <p:ph type="body" sz="quarter" idx="22" hasCustomPrompt="1"/>
          </p:nvPr>
        </p:nvSpPr>
        <p:spPr>
          <a:xfrm>
            <a:off x="6175065" y="3280611"/>
            <a:ext cx="2670048" cy="2670048"/>
          </a:xfrm>
          <a:solidFill>
            <a:schemeClr val="accent1"/>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8" name="Text Placeholder 5">
            <a:extLst>
              <a:ext uri="{FF2B5EF4-FFF2-40B4-BE49-F238E27FC236}">
                <a16:creationId xmlns:a16="http://schemas.microsoft.com/office/drawing/2014/main" id="{A8EDCFC9-3914-2642-BA58-3A5EF8E68654}"/>
              </a:ext>
            </a:extLst>
          </p:cNvPr>
          <p:cNvSpPr>
            <a:spLocks noGrp="1"/>
          </p:cNvSpPr>
          <p:nvPr>
            <p:ph type="body" sz="quarter" idx="14" hasCustomPrompt="1"/>
          </p:nvPr>
        </p:nvSpPr>
        <p:spPr>
          <a:xfrm>
            <a:off x="8966392" y="475534"/>
            <a:ext cx="2670048" cy="2670048"/>
          </a:xfrm>
          <a:solidFill>
            <a:schemeClr val="bg2"/>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6" name="Text Placeholder 5">
            <a:extLst>
              <a:ext uri="{FF2B5EF4-FFF2-40B4-BE49-F238E27FC236}">
                <a16:creationId xmlns:a16="http://schemas.microsoft.com/office/drawing/2014/main" id="{9CD8BEB1-2D87-7445-89EC-0A23AC957788}"/>
              </a:ext>
            </a:extLst>
          </p:cNvPr>
          <p:cNvSpPr>
            <a:spLocks noGrp="1"/>
          </p:cNvSpPr>
          <p:nvPr>
            <p:ph type="body" sz="quarter" idx="21" hasCustomPrompt="1"/>
          </p:nvPr>
        </p:nvSpPr>
        <p:spPr>
          <a:xfrm>
            <a:off x="6173918" y="481263"/>
            <a:ext cx="2670048" cy="2670048"/>
          </a:xfrm>
          <a:solidFill>
            <a:schemeClr val="tx2"/>
          </a:solidFill>
        </p:spPr>
        <p:txBody>
          <a:bodyPr lIns="182880" bIns="182880"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 name="Footer Placeholder 2">
            <a:extLst>
              <a:ext uri="{FF2B5EF4-FFF2-40B4-BE49-F238E27FC236}">
                <a16:creationId xmlns:a16="http://schemas.microsoft.com/office/drawing/2014/main" id="{CB577165-B907-8343-85D1-4E7420DF9AA0}"/>
              </a:ext>
            </a:extLst>
          </p:cNvPr>
          <p:cNvSpPr>
            <a:spLocks noGrp="1"/>
          </p:cNvSpPr>
          <p:nvPr>
            <p:ph type="ftr" sz="quarter" idx="10"/>
          </p:nvPr>
        </p:nvSpPr>
        <p:spPr/>
        <p:txBody>
          <a:bodyPr/>
          <a:lstStyle>
            <a:lvl1pPr>
              <a:defRPr>
                <a:solidFill>
                  <a:schemeClr val="bg1"/>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95A8D666-E1ED-7C45-8370-F656FC19B148}"/>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25" name="Text Placeholder 7">
            <a:extLst>
              <a:ext uri="{FF2B5EF4-FFF2-40B4-BE49-F238E27FC236}">
                <a16:creationId xmlns:a16="http://schemas.microsoft.com/office/drawing/2014/main" id="{A8A02612-BD3B-4848-8D8A-C01BF931D524}"/>
              </a:ext>
            </a:extLst>
          </p:cNvPr>
          <p:cNvSpPr>
            <a:spLocks noGrp="1"/>
          </p:cNvSpPr>
          <p:nvPr>
            <p:ph type="body" sz="quarter" idx="20" hasCustomPrompt="1"/>
          </p:nvPr>
        </p:nvSpPr>
        <p:spPr>
          <a:xfrm>
            <a:off x="583842" y="494226"/>
            <a:ext cx="5440680" cy="5440680"/>
          </a:xfrm>
          <a:noFill/>
          <a:ln w="38100">
            <a:solidFill>
              <a:schemeClr val="tx2"/>
            </a:solidFill>
          </a:ln>
        </p:spPr>
        <p:txBody>
          <a:bodyPr lIns="274320" tIns="182880" rIns="182880" bIns="274320" anchor="b">
            <a:noAutofit/>
          </a:bodyPr>
          <a:lstStyle>
            <a:lvl1pPr marL="0" indent="0">
              <a:lnSpc>
                <a:spcPct val="90000"/>
              </a:lnSpc>
              <a:spcBef>
                <a:spcPts val="0"/>
              </a:spcBef>
              <a:buNone/>
              <a:defRPr sz="3999">
                <a:solidFill>
                  <a:schemeClr val="bg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magna </a:t>
            </a:r>
            <a:r>
              <a:rPr lang="en-US" dirty="0" err="1"/>
              <a:t>aliqua</a:t>
            </a:r>
            <a:r>
              <a:rPr lang="en-US" dirty="0"/>
              <a:t>.</a:t>
            </a:r>
          </a:p>
        </p:txBody>
      </p:sp>
      <p:sp>
        <p:nvSpPr>
          <p:cNvPr id="10" name="Text Placeholder 11">
            <a:extLst>
              <a:ext uri="{FF2B5EF4-FFF2-40B4-BE49-F238E27FC236}">
                <a16:creationId xmlns:a16="http://schemas.microsoft.com/office/drawing/2014/main" id="{0982483C-6A7B-B942-B61A-90312E0D9B29}"/>
              </a:ext>
            </a:extLst>
          </p:cNvPr>
          <p:cNvSpPr>
            <a:spLocks noGrp="1"/>
          </p:cNvSpPr>
          <p:nvPr>
            <p:ph type="body" sz="quarter" idx="13" hasCustomPrompt="1"/>
          </p:nvPr>
        </p:nvSpPr>
        <p:spPr>
          <a:xfrm>
            <a:off x="810974" y="529665"/>
            <a:ext cx="866775" cy="858837"/>
          </a:xfrm>
        </p:spPr>
        <p:txBody>
          <a:bodyPr>
            <a:normAutofit/>
          </a:bodyPr>
          <a:lstStyle>
            <a:lvl1pPr marL="0" indent="0" algn="ctr">
              <a:buNone/>
              <a:defRPr sz="5398">
                <a:solidFill>
                  <a:schemeClr val="bg2"/>
                </a:solidFill>
                <a:latin typeface="+mn-lt"/>
              </a:defRPr>
            </a:lvl1pPr>
            <a:lvl2pPr marL="288838" indent="0">
              <a:buNone/>
              <a:defRPr/>
            </a:lvl2pPr>
            <a:lvl3pPr marL="572916" indent="0">
              <a:buNone/>
              <a:defRPr/>
            </a:lvl3pPr>
            <a:lvl4pPr marL="0" indent="0">
              <a:buNone/>
              <a:defRPr/>
            </a:lvl4pPr>
            <a:lvl5pPr marL="0" indent="0">
              <a:buNone/>
              <a:defRPr/>
            </a:lvl5pPr>
          </a:lstStyle>
          <a:p>
            <a:pPr lvl="0"/>
            <a:r>
              <a:rPr lang="en-US" dirty="0"/>
              <a:t>00</a:t>
            </a:r>
          </a:p>
        </p:txBody>
      </p:sp>
      <p:sp>
        <p:nvSpPr>
          <p:cNvPr id="5" name="Picture Placeholder 4">
            <a:extLst>
              <a:ext uri="{FF2B5EF4-FFF2-40B4-BE49-F238E27FC236}">
                <a16:creationId xmlns:a16="http://schemas.microsoft.com/office/drawing/2014/main" id="{BC678F49-4BB7-B54B-B6C1-243505A00A9A}"/>
              </a:ext>
            </a:extLst>
          </p:cNvPr>
          <p:cNvSpPr>
            <a:spLocks noGrp="1"/>
          </p:cNvSpPr>
          <p:nvPr>
            <p:ph type="pic" sz="quarter" idx="23"/>
          </p:nvPr>
        </p:nvSpPr>
        <p:spPr>
          <a:xfrm>
            <a:off x="864142" y="3435335"/>
            <a:ext cx="914400" cy="91440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14188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2698" y="1422604"/>
            <a:ext cx="5079888" cy="45209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75899" y="1422604"/>
            <a:ext cx="5069095" cy="45209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Charles Schwab Corporation. ©2016</a:t>
            </a:r>
          </a:p>
        </p:txBody>
      </p:sp>
      <p:sp>
        <p:nvSpPr>
          <p:cNvPr id="7" name="Slide Number Placeholder 6"/>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127468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Content with Photo">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8331371E-7526-934E-8EFF-C94FCD340DCC}"/>
              </a:ext>
            </a:extLst>
          </p:cNvPr>
          <p:cNvSpPr>
            <a:spLocks noGrp="1"/>
          </p:cNvSpPr>
          <p:nvPr>
            <p:ph type="body" sz="quarter" idx="12" hasCustomPrompt="1"/>
          </p:nvPr>
        </p:nvSpPr>
        <p:spPr>
          <a:xfrm>
            <a:off x="536446" y="1921769"/>
            <a:ext cx="3355848" cy="3355848"/>
          </a:xfrm>
          <a:solidFill>
            <a:schemeClr val="tx2">
              <a:alpha val="92000"/>
            </a:schemeClr>
          </a:solidFill>
        </p:spPr>
        <p:txBody>
          <a:bodyPr lIns="274320" tIns="182880" rIns="182880" bIns="274320" anchor="b">
            <a:noAutofit/>
          </a:bodyPr>
          <a:lstStyle>
            <a:lvl1pPr marL="0" indent="0">
              <a:lnSpc>
                <a:spcPct val="90000"/>
              </a:lnSpc>
              <a:spcBef>
                <a:spcPts val="0"/>
              </a:spcBef>
              <a:buNone/>
              <a:defRPr sz="1999">
                <a:solidFill>
                  <a:schemeClr val="bg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Ut </a:t>
            </a:r>
            <a:r>
              <a:rPr lang="en-US" dirty="0" err="1"/>
              <a:t>ullamco</a:t>
            </a:r>
            <a:r>
              <a:rPr lang="en-US" dirty="0"/>
              <a:t> dolore.</a:t>
            </a:r>
          </a:p>
        </p:txBody>
      </p:sp>
      <p:sp>
        <p:nvSpPr>
          <p:cNvPr id="9" name="Text Placeholder 7">
            <a:extLst>
              <a:ext uri="{FF2B5EF4-FFF2-40B4-BE49-F238E27FC236}">
                <a16:creationId xmlns:a16="http://schemas.microsoft.com/office/drawing/2014/main" id="{A36EDB28-47F3-2C4F-8F7D-EE3E87B5FD2D}"/>
              </a:ext>
            </a:extLst>
          </p:cNvPr>
          <p:cNvSpPr>
            <a:spLocks noGrp="1"/>
          </p:cNvSpPr>
          <p:nvPr>
            <p:ph type="body" sz="quarter" idx="13" hasCustomPrompt="1"/>
          </p:nvPr>
        </p:nvSpPr>
        <p:spPr>
          <a:xfrm>
            <a:off x="4430387" y="1921769"/>
            <a:ext cx="3355848" cy="3355848"/>
          </a:xfrm>
          <a:solidFill>
            <a:schemeClr val="tx1">
              <a:alpha val="92000"/>
            </a:schemeClr>
          </a:solidFill>
        </p:spPr>
        <p:txBody>
          <a:bodyPr lIns="274320" tIns="182880" rIns="182880" bIns="274320" anchor="b">
            <a:noAutofit/>
          </a:bodyPr>
          <a:lstStyle>
            <a:lvl1pPr marL="0" indent="0">
              <a:lnSpc>
                <a:spcPct val="90000"/>
              </a:lnSpc>
              <a:spcBef>
                <a:spcPts val="0"/>
              </a:spcBef>
              <a:buNone/>
              <a:defRPr sz="1999">
                <a:solidFill>
                  <a:schemeClr val="bg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Ut </a:t>
            </a:r>
            <a:r>
              <a:rPr lang="en-US" dirty="0" err="1"/>
              <a:t>ullamco</a:t>
            </a:r>
            <a:r>
              <a:rPr lang="en-US" dirty="0"/>
              <a:t> dolore.</a:t>
            </a:r>
          </a:p>
        </p:txBody>
      </p:sp>
      <p:sp>
        <p:nvSpPr>
          <p:cNvPr id="10" name="Text Placeholder 7">
            <a:extLst>
              <a:ext uri="{FF2B5EF4-FFF2-40B4-BE49-F238E27FC236}">
                <a16:creationId xmlns:a16="http://schemas.microsoft.com/office/drawing/2014/main" id="{387ADAB1-49D6-794E-8489-AF75219EF3FC}"/>
              </a:ext>
            </a:extLst>
          </p:cNvPr>
          <p:cNvSpPr>
            <a:spLocks noGrp="1"/>
          </p:cNvSpPr>
          <p:nvPr>
            <p:ph type="body" sz="quarter" idx="14" hasCustomPrompt="1"/>
          </p:nvPr>
        </p:nvSpPr>
        <p:spPr>
          <a:xfrm>
            <a:off x="8324329" y="1921769"/>
            <a:ext cx="3355848" cy="3355848"/>
          </a:xfrm>
          <a:solidFill>
            <a:schemeClr val="bg2">
              <a:alpha val="92000"/>
            </a:schemeClr>
          </a:solidFill>
        </p:spPr>
        <p:txBody>
          <a:bodyPr lIns="274320" tIns="182880" rIns="182880" bIns="274320" anchor="b">
            <a:noAutofit/>
          </a:bodyPr>
          <a:lstStyle>
            <a:lvl1pPr marL="0" indent="0">
              <a:lnSpc>
                <a:spcPct val="90000"/>
              </a:lnSpc>
              <a:spcBef>
                <a:spcPts val="0"/>
              </a:spcBef>
              <a:buNone/>
              <a:defRPr sz="1999">
                <a:solidFill>
                  <a:schemeClr val="bg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Ut </a:t>
            </a:r>
            <a:r>
              <a:rPr lang="en-US" dirty="0" err="1"/>
              <a:t>ullamco</a:t>
            </a:r>
            <a:r>
              <a:rPr lang="en-US" dirty="0"/>
              <a:t> dolore.</a:t>
            </a:r>
          </a:p>
        </p:txBody>
      </p:sp>
      <p:sp>
        <p:nvSpPr>
          <p:cNvPr id="2" name="Title 1">
            <a:extLst>
              <a:ext uri="{FF2B5EF4-FFF2-40B4-BE49-F238E27FC236}">
                <a16:creationId xmlns:a16="http://schemas.microsoft.com/office/drawing/2014/main" id="{CFC1A0C6-1FF0-0E46-B82B-D08D02ACEB4D}"/>
              </a:ext>
            </a:extLst>
          </p:cNvPr>
          <p:cNvSpPr>
            <a:spLocks noGrp="1"/>
          </p:cNvSpPr>
          <p:nvPr>
            <p:ph type="title" hasCustomPrompt="1"/>
          </p:nvPr>
        </p:nvSpPr>
        <p:spPr/>
        <p:txBody>
          <a:bodyPr/>
          <a:lstStyle>
            <a:lvl1pPr>
              <a:defRPr>
                <a:solidFill>
                  <a:schemeClr val="bg1"/>
                </a:solidFill>
              </a:defRPr>
            </a:lvl1pPr>
          </a:lstStyle>
          <a:p>
            <a:r>
              <a:rPr lang="en-US" dirty="0"/>
              <a:t>Step 0: Lorem ipsum dolor</a:t>
            </a:r>
          </a:p>
        </p:txBody>
      </p:sp>
      <p:sp>
        <p:nvSpPr>
          <p:cNvPr id="3" name="Footer Placeholder 2">
            <a:extLst>
              <a:ext uri="{FF2B5EF4-FFF2-40B4-BE49-F238E27FC236}">
                <a16:creationId xmlns:a16="http://schemas.microsoft.com/office/drawing/2014/main" id="{7AEE2F36-4A17-F245-9660-06065667F362}"/>
              </a:ext>
            </a:extLst>
          </p:cNvPr>
          <p:cNvSpPr>
            <a:spLocks noGrp="1"/>
          </p:cNvSpPr>
          <p:nvPr>
            <p:ph type="ftr" sz="quarter" idx="10"/>
          </p:nvPr>
        </p:nvSpPr>
        <p:spPr/>
        <p:txBody>
          <a:bodyPr/>
          <a:lstStyle>
            <a:lvl1pPr>
              <a:defRPr>
                <a:solidFill>
                  <a:schemeClr val="bg1"/>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7BA00CCF-5A5B-7F48-AF7B-6992EBC9A639}"/>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2806670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37EE-A06B-EE41-A708-E3512DC99CF4}"/>
              </a:ext>
            </a:extLst>
          </p:cNvPr>
          <p:cNvSpPr>
            <a:spLocks noGrp="1"/>
          </p:cNvSpPr>
          <p:nvPr>
            <p:ph type="title" hasCustomPrompt="1"/>
          </p:nvPr>
        </p:nvSpPr>
        <p:spPr>
          <a:xfrm>
            <a:off x="542701" y="443501"/>
            <a:ext cx="11102293" cy="846797"/>
          </a:xfrm>
        </p:spPr>
        <p:txBody>
          <a:body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EE32B726-7C4D-B04E-908C-B93CFEC885EA}"/>
              </a:ext>
            </a:extLst>
          </p:cNvPr>
          <p:cNvSpPr>
            <a:spLocks noGrp="1"/>
          </p:cNvSpPr>
          <p:nvPr>
            <p:ph type="ftr" sz="quarter" idx="10"/>
          </p:nvPr>
        </p:nvSpPr>
        <p:spPr/>
        <p:txBody>
          <a:bodyPr/>
          <a:lstStyle/>
          <a:p>
            <a:r>
              <a:rPr lang="en-US"/>
              <a:t>©2020 Charles Schwab &amp; Co., Inc. (“Schwab”). All rights reserved. Member SIPC.</a:t>
            </a:r>
            <a:endParaRPr lang="en-US" dirty="0"/>
          </a:p>
        </p:txBody>
      </p:sp>
      <p:sp>
        <p:nvSpPr>
          <p:cNvPr id="4" name="Slide Number Placeholder 3">
            <a:extLst>
              <a:ext uri="{FF2B5EF4-FFF2-40B4-BE49-F238E27FC236}">
                <a16:creationId xmlns:a16="http://schemas.microsoft.com/office/drawing/2014/main" id="{FBA937B2-82C7-C84D-9A15-B72757331D9F}"/>
              </a:ext>
            </a:extLst>
          </p:cNvPr>
          <p:cNvSpPr>
            <a:spLocks noGrp="1"/>
          </p:cNvSpPr>
          <p:nvPr>
            <p:ph type="sldNum" sz="quarter" idx="11"/>
          </p:nvPr>
        </p:nvSpPr>
        <p:spPr/>
        <p:txBody>
          <a:bodyPr/>
          <a:lstStyle/>
          <a:p>
            <a:fld id="{51C42D48-3D89-451C-9D14-12E9AAE2BFF0}" type="slidenum">
              <a:rPr lang="en-US" smtClean="0"/>
              <a:pPr/>
              <a:t>‹#›</a:t>
            </a:fld>
            <a:endParaRPr lang="en-US" dirty="0"/>
          </a:p>
        </p:txBody>
      </p:sp>
      <p:sp>
        <p:nvSpPr>
          <p:cNvPr id="6" name="Text Placeholder 5">
            <a:extLst>
              <a:ext uri="{FF2B5EF4-FFF2-40B4-BE49-F238E27FC236}">
                <a16:creationId xmlns:a16="http://schemas.microsoft.com/office/drawing/2014/main" id="{A9A48D18-EA25-CB4B-8C06-59AF6148B67F}"/>
              </a:ext>
            </a:extLst>
          </p:cNvPr>
          <p:cNvSpPr>
            <a:spLocks noGrp="1"/>
          </p:cNvSpPr>
          <p:nvPr>
            <p:ph type="body" sz="quarter" idx="12"/>
          </p:nvPr>
        </p:nvSpPr>
        <p:spPr>
          <a:xfrm>
            <a:off x="542701" y="1414690"/>
            <a:ext cx="11115899" cy="4507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3106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tandard Char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5" name="Footer Placeholder 4"/>
          <p:cNvSpPr>
            <a:spLocks noGrp="1"/>
          </p:cNvSpPr>
          <p:nvPr>
            <p:ph type="ftr" sz="quarter" idx="11"/>
          </p:nvPr>
        </p:nvSpPr>
        <p:spPr>
          <a:xfrm>
            <a:off x="7776308" y="6347207"/>
            <a:ext cx="3882435" cy="248358"/>
          </a:xfrm>
        </p:spPr>
        <p:txBody>
          <a:bodyPr/>
          <a:lstStyle/>
          <a:p>
            <a:r>
              <a:rPr lang="en-US"/>
              <a:t>©2020 Charles Schwab &amp; Co., Inc. (“Schwab”). All rights reserved. Member SIPC.</a:t>
            </a:r>
            <a:endParaRPr lang="en-US" dirty="0"/>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3747486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tandard Chart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5" name="Footer Placeholder 4"/>
          <p:cNvSpPr>
            <a:spLocks noGrp="1"/>
          </p:cNvSpPr>
          <p:nvPr>
            <p:ph type="ftr" sz="quarter" idx="11"/>
          </p:nvPr>
        </p:nvSpPr>
        <p:spPr>
          <a:xfrm>
            <a:off x="7776308" y="6347207"/>
            <a:ext cx="3882435" cy="248358"/>
          </a:xfrm>
        </p:spPr>
        <p:txBody>
          <a:bodyPr/>
          <a:lstStyle/>
          <a:p>
            <a:r>
              <a:rPr lang="en-US"/>
              <a:t>©2020 Charles Schwab &amp; Co., Inc. (“Schwab”). All rights reserved. Member SIPC.</a:t>
            </a:r>
            <a:endParaRPr lang="en-US" dirty="0"/>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7" name="Rectangle 6">
            <a:extLst>
              <a:ext uri="{FF2B5EF4-FFF2-40B4-BE49-F238E27FC236}">
                <a16:creationId xmlns:a16="http://schemas.microsoft.com/office/drawing/2014/main" id="{B34C1924-AA31-7D41-997C-1A8E3815809B}"/>
              </a:ext>
            </a:extLst>
          </p:cNvPr>
          <p:cNvSpPr/>
          <p:nvPr userDrawn="1"/>
        </p:nvSpPr>
        <p:spPr>
          <a:xfrm>
            <a:off x="1" y="1679333"/>
            <a:ext cx="12192000" cy="425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34122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Char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5CB542E-DC4D-C24F-B139-6F65D614F7E9}"/>
              </a:ext>
            </a:extLst>
          </p:cNvPr>
          <p:cNvSpPr>
            <a:spLocks noGrp="1"/>
          </p:cNvSpPr>
          <p:nvPr>
            <p:ph type="body" sz="quarter" idx="14" hasCustomPrompt="1"/>
          </p:nvPr>
        </p:nvSpPr>
        <p:spPr>
          <a:xfrm>
            <a:off x="567807" y="2187577"/>
            <a:ext cx="4589284" cy="1458861"/>
          </a:xfrm>
        </p:spPr>
        <p:txBody>
          <a:bodyPr>
            <a:sp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lang="en-US" sz="1600" smtClean="0">
                <a:ea typeface="Charles Modern"/>
                <a:cs typeface="Charles Modern Light"/>
                <a:sym typeface="Charles Modern"/>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2743200" y="659395"/>
            <a:ext cx="8229600" cy="846797"/>
          </a:xfrm>
        </p:spPr>
        <p:txBody>
          <a:bodyPr>
            <a:noAutofit/>
          </a:bodyPr>
          <a:lstStyle>
            <a:lvl1pPr>
              <a:defRPr sz="3399">
                <a:solidFill>
                  <a:schemeClr val="tx1"/>
                </a:solidFill>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a:xfrm>
            <a:off x="7768492" y="6347207"/>
            <a:ext cx="3890251" cy="248358"/>
          </a:xfrm>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6" name="Text Placeholder 11">
            <a:extLst>
              <a:ext uri="{FF2B5EF4-FFF2-40B4-BE49-F238E27FC236}">
                <a16:creationId xmlns:a16="http://schemas.microsoft.com/office/drawing/2014/main" id="{A5EE1672-D44F-C940-9B32-28C8105DBE5F}"/>
              </a:ext>
            </a:extLst>
          </p:cNvPr>
          <p:cNvSpPr>
            <a:spLocks noGrp="1"/>
          </p:cNvSpPr>
          <p:nvPr>
            <p:ph type="body" sz="quarter" idx="13" hasCustomPrompt="1"/>
          </p:nvPr>
        </p:nvSpPr>
        <p:spPr>
          <a:xfrm>
            <a:off x="452313" y="433414"/>
            <a:ext cx="866775" cy="858837"/>
          </a:xfrm>
        </p:spPr>
        <p:txBody>
          <a:bodyPr>
            <a:normAutofit/>
          </a:bodyPr>
          <a:lstStyle>
            <a:lvl1pPr marL="0" indent="0" algn="ctr">
              <a:buNone/>
              <a:defRPr sz="4799">
                <a:solidFill>
                  <a:schemeClr val="bg2"/>
                </a:solidFill>
                <a:latin typeface="+mn-lt"/>
              </a:defRPr>
            </a:lvl1pPr>
            <a:lvl2pPr marL="288838" indent="0">
              <a:buNone/>
              <a:defRPr/>
            </a:lvl2pPr>
            <a:lvl3pPr marL="572916" indent="0">
              <a:buNone/>
              <a:defRPr/>
            </a:lvl3pPr>
            <a:lvl4pPr marL="0" indent="0">
              <a:buNone/>
              <a:defRPr/>
            </a:lvl4pPr>
            <a:lvl5pPr marL="0" indent="0">
              <a:buNone/>
              <a:defRPr/>
            </a:lvl5pPr>
          </a:lstStyle>
          <a:p>
            <a:pPr lvl="0"/>
            <a:r>
              <a:rPr lang="en-US" dirty="0"/>
              <a:t>00</a:t>
            </a:r>
          </a:p>
        </p:txBody>
      </p:sp>
      <p:sp>
        <p:nvSpPr>
          <p:cNvPr id="42" name="Text Placeholder 15">
            <a:extLst>
              <a:ext uri="{FF2B5EF4-FFF2-40B4-BE49-F238E27FC236}">
                <a16:creationId xmlns:a16="http://schemas.microsoft.com/office/drawing/2014/main" id="{FA0526D8-89F7-CD4C-9068-1FE3352B0AE8}"/>
              </a:ext>
            </a:extLst>
          </p:cNvPr>
          <p:cNvSpPr>
            <a:spLocks noGrp="1"/>
          </p:cNvSpPr>
          <p:nvPr>
            <p:ph type="body" sz="quarter" idx="16" hasCustomPrompt="1"/>
          </p:nvPr>
        </p:nvSpPr>
        <p:spPr>
          <a:xfrm>
            <a:off x="567808" y="6002182"/>
            <a:ext cx="7177239" cy="581698"/>
          </a:xfrm>
        </p:spPr>
        <p:txBody>
          <a:bodyPr anchor="t">
            <a:noAutofit/>
          </a:bodyPr>
          <a:lstStyle>
            <a:lvl1pPr marL="0" indent="0">
              <a:buNone/>
              <a:defRPr sz="900" b="0" i="0">
                <a:latin typeface="Charles Modern Light" panose="020B0303040503020204" pitchFamily="34"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9" name="Picture Placeholder 4">
            <a:extLst>
              <a:ext uri="{FF2B5EF4-FFF2-40B4-BE49-F238E27FC236}">
                <a16:creationId xmlns:a16="http://schemas.microsoft.com/office/drawing/2014/main" id="{E62DBA74-2C19-964F-9F65-09498C6587E5}"/>
              </a:ext>
            </a:extLst>
          </p:cNvPr>
          <p:cNvSpPr>
            <a:spLocks noGrp="1"/>
          </p:cNvSpPr>
          <p:nvPr>
            <p:ph type="pic" sz="quarter" idx="23"/>
          </p:nvPr>
        </p:nvSpPr>
        <p:spPr>
          <a:xfrm>
            <a:off x="1536358" y="420672"/>
            <a:ext cx="868680" cy="86868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478598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Chart White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B80138-EEB4-B44E-B029-EE784319B697}"/>
              </a:ext>
            </a:extLst>
          </p:cNvPr>
          <p:cNvSpPr/>
          <p:nvPr userDrawn="1"/>
        </p:nvSpPr>
        <p:spPr>
          <a:xfrm>
            <a:off x="1" y="1679333"/>
            <a:ext cx="12192000" cy="425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F5CB542E-DC4D-C24F-B139-6F65D614F7E9}"/>
              </a:ext>
            </a:extLst>
          </p:cNvPr>
          <p:cNvSpPr>
            <a:spLocks noGrp="1"/>
          </p:cNvSpPr>
          <p:nvPr>
            <p:ph type="body" sz="quarter" idx="14" hasCustomPrompt="1"/>
          </p:nvPr>
        </p:nvSpPr>
        <p:spPr>
          <a:xfrm>
            <a:off x="567807" y="2187577"/>
            <a:ext cx="4589284" cy="1458861"/>
          </a:xfrm>
        </p:spPr>
        <p:txBody>
          <a:bodyPr>
            <a:sp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lang="en-US" sz="1600" smtClean="0">
                <a:ea typeface="Charles Modern"/>
                <a:cs typeface="Charles Modern Light"/>
                <a:sym typeface="Charles Modern"/>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2743200" y="659395"/>
            <a:ext cx="8229600" cy="846797"/>
          </a:xfrm>
        </p:spPr>
        <p:txBody>
          <a:bodyPr>
            <a:noAutofit/>
          </a:bodyPr>
          <a:lstStyle>
            <a:lvl1pPr>
              <a:defRPr sz="3399">
                <a:solidFill>
                  <a:schemeClr val="tx1"/>
                </a:solidFill>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a:xfrm>
            <a:off x="7768492" y="6347207"/>
            <a:ext cx="3890251" cy="248358"/>
          </a:xfrm>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6" name="Text Placeholder 11">
            <a:extLst>
              <a:ext uri="{FF2B5EF4-FFF2-40B4-BE49-F238E27FC236}">
                <a16:creationId xmlns:a16="http://schemas.microsoft.com/office/drawing/2014/main" id="{A5EE1672-D44F-C940-9B32-28C8105DBE5F}"/>
              </a:ext>
            </a:extLst>
          </p:cNvPr>
          <p:cNvSpPr>
            <a:spLocks noGrp="1"/>
          </p:cNvSpPr>
          <p:nvPr>
            <p:ph type="body" sz="quarter" idx="13" hasCustomPrompt="1"/>
          </p:nvPr>
        </p:nvSpPr>
        <p:spPr>
          <a:xfrm>
            <a:off x="452313" y="433414"/>
            <a:ext cx="866775" cy="858837"/>
          </a:xfrm>
        </p:spPr>
        <p:txBody>
          <a:bodyPr>
            <a:normAutofit/>
          </a:bodyPr>
          <a:lstStyle>
            <a:lvl1pPr marL="0" indent="0" algn="ctr">
              <a:buNone/>
              <a:defRPr sz="4799">
                <a:solidFill>
                  <a:schemeClr val="bg2"/>
                </a:solidFill>
                <a:latin typeface="+mn-lt"/>
              </a:defRPr>
            </a:lvl1pPr>
            <a:lvl2pPr marL="288838" indent="0">
              <a:buNone/>
              <a:defRPr/>
            </a:lvl2pPr>
            <a:lvl3pPr marL="572916" indent="0">
              <a:buNone/>
              <a:defRPr/>
            </a:lvl3pPr>
            <a:lvl4pPr marL="0" indent="0">
              <a:buNone/>
              <a:defRPr/>
            </a:lvl4pPr>
            <a:lvl5pPr marL="0" indent="0">
              <a:buNone/>
              <a:defRPr/>
            </a:lvl5pPr>
          </a:lstStyle>
          <a:p>
            <a:pPr lvl="0"/>
            <a:r>
              <a:rPr lang="en-US" dirty="0"/>
              <a:t>00</a:t>
            </a:r>
          </a:p>
        </p:txBody>
      </p:sp>
      <p:sp>
        <p:nvSpPr>
          <p:cNvPr id="42" name="Text Placeholder 15">
            <a:extLst>
              <a:ext uri="{FF2B5EF4-FFF2-40B4-BE49-F238E27FC236}">
                <a16:creationId xmlns:a16="http://schemas.microsoft.com/office/drawing/2014/main" id="{FA0526D8-89F7-CD4C-9068-1FE3352B0AE8}"/>
              </a:ext>
            </a:extLst>
          </p:cNvPr>
          <p:cNvSpPr>
            <a:spLocks noGrp="1"/>
          </p:cNvSpPr>
          <p:nvPr>
            <p:ph type="body" sz="quarter" idx="16" hasCustomPrompt="1"/>
          </p:nvPr>
        </p:nvSpPr>
        <p:spPr>
          <a:xfrm>
            <a:off x="567808" y="6002182"/>
            <a:ext cx="7177239" cy="581698"/>
          </a:xfrm>
        </p:spPr>
        <p:txBody>
          <a:bodyPr anchor="t">
            <a:noAutofit/>
          </a:bodyPr>
          <a:lstStyle>
            <a:lvl1pPr marL="0" indent="0">
              <a:buNone/>
              <a:defRPr sz="900" b="0" i="0">
                <a:latin typeface="Charles Modern Light" panose="020B0303040503020204" pitchFamily="34"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9" name="Picture Placeholder 4">
            <a:extLst>
              <a:ext uri="{FF2B5EF4-FFF2-40B4-BE49-F238E27FC236}">
                <a16:creationId xmlns:a16="http://schemas.microsoft.com/office/drawing/2014/main" id="{AD1583EF-8F05-A145-BE06-499CC73412A8}"/>
              </a:ext>
            </a:extLst>
          </p:cNvPr>
          <p:cNvSpPr>
            <a:spLocks noGrp="1"/>
          </p:cNvSpPr>
          <p:nvPr>
            <p:ph type="pic" sz="quarter" idx="23"/>
          </p:nvPr>
        </p:nvSpPr>
        <p:spPr>
          <a:xfrm>
            <a:off x="1536358" y="420672"/>
            <a:ext cx="868680" cy="86868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998486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2743201" y="659395"/>
            <a:ext cx="8229600" cy="846797"/>
          </a:xfrm>
        </p:spPr>
        <p:txBody>
          <a:bodyPr>
            <a:noAutofit/>
          </a:bodyPr>
          <a:lstStyle>
            <a:lvl1pPr>
              <a:defRPr sz="3399">
                <a:solidFill>
                  <a:schemeClr val="tx1"/>
                </a:solidFill>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a:xfrm>
            <a:off x="7776308" y="6347207"/>
            <a:ext cx="3882435" cy="248358"/>
          </a:xfrm>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6" name="Text Placeholder 11">
            <a:extLst>
              <a:ext uri="{FF2B5EF4-FFF2-40B4-BE49-F238E27FC236}">
                <a16:creationId xmlns:a16="http://schemas.microsoft.com/office/drawing/2014/main" id="{A5EE1672-D44F-C940-9B32-28C8105DBE5F}"/>
              </a:ext>
            </a:extLst>
          </p:cNvPr>
          <p:cNvSpPr>
            <a:spLocks noGrp="1"/>
          </p:cNvSpPr>
          <p:nvPr>
            <p:ph type="body" sz="quarter" idx="13" hasCustomPrompt="1"/>
          </p:nvPr>
        </p:nvSpPr>
        <p:spPr>
          <a:xfrm>
            <a:off x="452313" y="433414"/>
            <a:ext cx="866775" cy="858837"/>
          </a:xfrm>
        </p:spPr>
        <p:txBody>
          <a:bodyPr>
            <a:normAutofit/>
          </a:bodyPr>
          <a:lstStyle>
            <a:lvl1pPr marL="0" indent="0" algn="ctr">
              <a:buNone/>
              <a:defRPr sz="4799">
                <a:solidFill>
                  <a:schemeClr val="bg2"/>
                </a:solidFill>
                <a:latin typeface="+mn-lt"/>
              </a:defRPr>
            </a:lvl1pPr>
            <a:lvl2pPr marL="288838" indent="0">
              <a:buNone/>
              <a:defRPr/>
            </a:lvl2pPr>
            <a:lvl3pPr marL="572916" indent="0">
              <a:buNone/>
              <a:defRPr/>
            </a:lvl3pPr>
            <a:lvl4pPr marL="0" indent="0">
              <a:buNone/>
              <a:defRPr/>
            </a:lvl4pPr>
            <a:lvl5pPr marL="0" indent="0">
              <a:buNone/>
              <a:defRPr/>
            </a:lvl5pPr>
          </a:lstStyle>
          <a:p>
            <a:pPr lvl="0"/>
            <a:r>
              <a:rPr lang="en-US" dirty="0"/>
              <a:t>00</a:t>
            </a:r>
          </a:p>
        </p:txBody>
      </p:sp>
      <p:sp>
        <p:nvSpPr>
          <p:cNvPr id="38" name="Text Placeholder 15">
            <a:extLst>
              <a:ext uri="{FF2B5EF4-FFF2-40B4-BE49-F238E27FC236}">
                <a16:creationId xmlns:a16="http://schemas.microsoft.com/office/drawing/2014/main" id="{F7896DB7-AA14-0646-B5B3-AA023C2353EA}"/>
              </a:ext>
            </a:extLst>
          </p:cNvPr>
          <p:cNvSpPr>
            <a:spLocks noGrp="1"/>
          </p:cNvSpPr>
          <p:nvPr>
            <p:ph type="body" sz="quarter" idx="16" hasCustomPrompt="1"/>
          </p:nvPr>
        </p:nvSpPr>
        <p:spPr>
          <a:xfrm>
            <a:off x="567808" y="6002182"/>
            <a:ext cx="7177239" cy="581698"/>
          </a:xfrm>
        </p:spPr>
        <p:txBody>
          <a:bodyPr anchor="t">
            <a:noAutofit/>
          </a:bodyPr>
          <a:lstStyle>
            <a:lvl1pPr marL="0" indent="0">
              <a:buNone/>
              <a:defRPr sz="900" b="0" i="0">
                <a:latin typeface="Charles Modern Light" panose="020B0303040503020204" pitchFamily="34"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9" name="Picture Placeholder 4">
            <a:extLst>
              <a:ext uri="{FF2B5EF4-FFF2-40B4-BE49-F238E27FC236}">
                <a16:creationId xmlns:a16="http://schemas.microsoft.com/office/drawing/2014/main" id="{5E144990-CEAF-2541-855F-16E83A4678EA}"/>
              </a:ext>
            </a:extLst>
          </p:cNvPr>
          <p:cNvSpPr>
            <a:spLocks noGrp="1"/>
          </p:cNvSpPr>
          <p:nvPr>
            <p:ph type="pic" sz="quarter" idx="23"/>
          </p:nvPr>
        </p:nvSpPr>
        <p:spPr>
          <a:xfrm>
            <a:off x="1536358" y="420672"/>
            <a:ext cx="868680" cy="86868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695025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Chart Whit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3C8667-74DD-2544-9C7A-B13D99303434}"/>
              </a:ext>
            </a:extLst>
          </p:cNvPr>
          <p:cNvSpPr/>
          <p:nvPr userDrawn="1"/>
        </p:nvSpPr>
        <p:spPr>
          <a:xfrm>
            <a:off x="1" y="1679333"/>
            <a:ext cx="12192000" cy="425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2743200" y="658370"/>
            <a:ext cx="8229600" cy="846797"/>
          </a:xfrm>
        </p:spPr>
        <p:txBody>
          <a:bodyPr>
            <a:noAutofit/>
          </a:bodyPr>
          <a:lstStyle>
            <a:lvl1pPr>
              <a:defRPr sz="3399">
                <a:solidFill>
                  <a:schemeClr val="tx1"/>
                </a:solidFill>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a:xfrm>
            <a:off x="7776308" y="6347207"/>
            <a:ext cx="3882435" cy="248358"/>
          </a:xfrm>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6" name="Text Placeholder 11">
            <a:extLst>
              <a:ext uri="{FF2B5EF4-FFF2-40B4-BE49-F238E27FC236}">
                <a16:creationId xmlns:a16="http://schemas.microsoft.com/office/drawing/2014/main" id="{A5EE1672-D44F-C940-9B32-28C8105DBE5F}"/>
              </a:ext>
            </a:extLst>
          </p:cNvPr>
          <p:cNvSpPr>
            <a:spLocks noGrp="1"/>
          </p:cNvSpPr>
          <p:nvPr>
            <p:ph type="body" sz="quarter" idx="13" hasCustomPrompt="1"/>
          </p:nvPr>
        </p:nvSpPr>
        <p:spPr>
          <a:xfrm>
            <a:off x="452313" y="433414"/>
            <a:ext cx="866775" cy="858837"/>
          </a:xfrm>
        </p:spPr>
        <p:txBody>
          <a:bodyPr>
            <a:normAutofit/>
          </a:bodyPr>
          <a:lstStyle>
            <a:lvl1pPr marL="0" indent="0" algn="ctr">
              <a:buNone/>
              <a:defRPr sz="4799">
                <a:solidFill>
                  <a:schemeClr val="bg2"/>
                </a:solidFill>
                <a:latin typeface="+mn-lt"/>
              </a:defRPr>
            </a:lvl1pPr>
            <a:lvl2pPr marL="288838" indent="0">
              <a:buNone/>
              <a:defRPr/>
            </a:lvl2pPr>
            <a:lvl3pPr marL="572916" indent="0">
              <a:buNone/>
              <a:defRPr/>
            </a:lvl3pPr>
            <a:lvl4pPr marL="0" indent="0">
              <a:buNone/>
              <a:defRPr/>
            </a:lvl4pPr>
            <a:lvl5pPr marL="0" indent="0">
              <a:buNone/>
              <a:defRPr/>
            </a:lvl5pPr>
          </a:lstStyle>
          <a:p>
            <a:pPr lvl="0"/>
            <a:r>
              <a:rPr lang="en-US" dirty="0"/>
              <a:t>00</a:t>
            </a:r>
          </a:p>
        </p:txBody>
      </p:sp>
      <p:sp>
        <p:nvSpPr>
          <p:cNvPr id="38" name="Text Placeholder 15">
            <a:extLst>
              <a:ext uri="{FF2B5EF4-FFF2-40B4-BE49-F238E27FC236}">
                <a16:creationId xmlns:a16="http://schemas.microsoft.com/office/drawing/2014/main" id="{F7896DB7-AA14-0646-B5B3-AA023C2353EA}"/>
              </a:ext>
            </a:extLst>
          </p:cNvPr>
          <p:cNvSpPr>
            <a:spLocks noGrp="1"/>
          </p:cNvSpPr>
          <p:nvPr>
            <p:ph type="body" sz="quarter" idx="16" hasCustomPrompt="1"/>
          </p:nvPr>
        </p:nvSpPr>
        <p:spPr>
          <a:xfrm>
            <a:off x="567808" y="6002182"/>
            <a:ext cx="7177239" cy="581698"/>
          </a:xfrm>
        </p:spPr>
        <p:txBody>
          <a:bodyPr anchor="t">
            <a:noAutofit/>
          </a:bodyPr>
          <a:lstStyle>
            <a:lvl1pPr marL="0" indent="0">
              <a:buNone/>
              <a:defRPr sz="900" b="0" i="0">
                <a:latin typeface="Charles Modern Light" panose="020B0303040503020204" pitchFamily="34"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9" name="Picture Placeholder 4">
            <a:extLst>
              <a:ext uri="{FF2B5EF4-FFF2-40B4-BE49-F238E27FC236}">
                <a16:creationId xmlns:a16="http://schemas.microsoft.com/office/drawing/2014/main" id="{5C9D4899-B313-C74B-925A-14135921F0B3}"/>
              </a:ext>
            </a:extLst>
          </p:cNvPr>
          <p:cNvSpPr>
            <a:spLocks noGrp="1"/>
          </p:cNvSpPr>
          <p:nvPr>
            <p:ph type="pic" sz="quarter" idx="23"/>
          </p:nvPr>
        </p:nvSpPr>
        <p:spPr>
          <a:xfrm>
            <a:off x="1536358" y="420672"/>
            <a:ext cx="868680" cy="86868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857396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5" name="Footer Placeholder 4"/>
          <p:cNvSpPr>
            <a:spLocks noGrp="1"/>
          </p:cNvSpPr>
          <p:nvPr>
            <p:ph type="ftr" sz="quarter" idx="11"/>
          </p:nvPr>
        </p:nvSpPr>
        <p:spPr>
          <a:xfrm>
            <a:off x="7776308" y="6347207"/>
            <a:ext cx="3882435" cy="248358"/>
          </a:xfrm>
        </p:spPr>
        <p:txBody>
          <a:bodyPr/>
          <a:lstStyle/>
          <a:p>
            <a:r>
              <a:rPr lang="en-US"/>
              <a:t>©2020 Charles Schwab &amp; Co., Inc. (“Schwab”). All rights reserved. Member SIPC.</a:t>
            </a:r>
            <a:endParaRPr lang="en-US" dirty="0"/>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7" name="Text Placeholder 7">
            <a:extLst>
              <a:ext uri="{FF2B5EF4-FFF2-40B4-BE49-F238E27FC236}">
                <a16:creationId xmlns:a16="http://schemas.microsoft.com/office/drawing/2014/main" id="{C97ABF31-FE0C-E54F-9674-AC059D73D0FE}"/>
              </a:ext>
            </a:extLst>
          </p:cNvPr>
          <p:cNvSpPr>
            <a:spLocks noGrp="1"/>
          </p:cNvSpPr>
          <p:nvPr>
            <p:ph type="body" sz="quarter" idx="13" hasCustomPrompt="1"/>
          </p:nvPr>
        </p:nvSpPr>
        <p:spPr>
          <a:xfrm>
            <a:off x="564099" y="1455224"/>
            <a:ext cx="1280333" cy="1280333"/>
          </a:xfrm>
          <a:solidFill>
            <a:schemeClr val="tx2"/>
          </a:solidFill>
        </p:spPr>
        <p:txBody>
          <a:bodyPr lIns="137160" tIns="182880" rIns="91440" bIns="182880" anchor="b">
            <a:noAutofit/>
          </a:bodyPr>
          <a:lstStyle>
            <a:lvl1pPr marL="0" indent="0">
              <a:lnSpc>
                <a:spcPct val="90000"/>
              </a:lnSpc>
              <a:spcBef>
                <a:spcPts val="0"/>
              </a:spcBef>
              <a:buFont typeface="Arial" panose="020B0604020202020204" pitchFamily="34" charset="0"/>
              <a:buNone/>
              <a:defRPr sz="1400" b="1">
                <a:solidFill>
                  <a:schemeClr val="bg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a:t>
            </a:r>
          </a:p>
        </p:txBody>
      </p:sp>
      <p:sp>
        <p:nvSpPr>
          <p:cNvPr id="9" name="Text Placeholder 7">
            <a:extLst>
              <a:ext uri="{FF2B5EF4-FFF2-40B4-BE49-F238E27FC236}">
                <a16:creationId xmlns:a16="http://schemas.microsoft.com/office/drawing/2014/main" id="{B6BEAC86-2BDA-424F-8EAC-BC7C365D1D4A}"/>
              </a:ext>
            </a:extLst>
          </p:cNvPr>
          <p:cNvSpPr>
            <a:spLocks noGrp="1"/>
          </p:cNvSpPr>
          <p:nvPr>
            <p:ph type="body" sz="quarter" idx="14" hasCustomPrompt="1"/>
          </p:nvPr>
        </p:nvSpPr>
        <p:spPr>
          <a:xfrm>
            <a:off x="564099" y="2897163"/>
            <a:ext cx="1280333" cy="1280333"/>
          </a:xfrm>
          <a:solidFill>
            <a:schemeClr val="tx1"/>
          </a:solidFill>
        </p:spPr>
        <p:txBody>
          <a:bodyPr lIns="137160" tIns="182880" rIns="91440" bIns="182880" anchor="b">
            <a:noAutofit/>
          </a:bodyPr>
          <a:lstStyle>
            <a:lvl1pPr marL="0" indent="0">
              <a:lnSpc>
                <a:spcPct val="90000"/>
              </a:lnSpc>
              <a:spcBef>
                <a:spcPts val="0"/>
              </a:spcBef>
              <a:buFont typeface="Arial" panose="020B0604020202020204" pitchFamily="34" charset="0"/>
              <a:buNone/>
              <a:defRPr sz="1400" b="1">
                <a:solidFill>
                  <a:schemeClr val="bg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a:t>
            </a:r>
          </a:p>
        </p:txBody>
      </p:sp>
      <p:sp>
        <p:nvSpPr>
          <p:cNvPr id="10" name="Text Placeholder 7">
            <a:extLst>
              <a:ext uri="{FF2B5EF4-FFF2-40B4-BE49-F238E27FC236}">
                <a16:creationId xmlns:a16="http://schemas.microsoft.com/office/drawing/2014/main" id="{AB578806-27BE-3B40-8205-DB9113D9FDA7}"/>
              </a:ext>
            </a:extLst>
          </p:cNvPr>
          <p:cNvSpPr>
            <a:spLocks noGrp="1"/>
          </p:cNvSpPr>
          <p:nvPr>
            <p:ph type="body" sz="quarter" idx="15" hasCustomPrompt="1"/>
          </p:nvPr>
        </p:nvSpPr>
        <p:spPr>
          <a:xfrm>
            <a:off x="564099" y="4339101"/>
            <a:ext cx="1280333" cy="1280333"/>
          </a:xfrm>
          <a:solidFill>
            <a:srgbClr val="6BA4B8"/>
          </a:solidFill>
        </p:spPr>
        <p:txBody>
          <a:bodyPr lIns="137160" tIns="182880" rIns="91440" bIns="182880" anchor="b">
            <a:noAutofit/>
          </a:bodyPr>
          <a:lstStyle>
            <a:lvl1pPr marL="0" indent="0">
              <a:lnSpc>
                <a:spcPct val="90000"/>
              </a:lnSpc>
              <a:spcBef>
                <a:spcPts val="0"/>
              </a:spcBef>
              <a:buFont typeface="Arial" panose="020B0604020202020204" pitchFamily="34" charset="0"/>
              <a:buNone/>
              <a:defRPr sz="1400" b="1">
                <a:solidFill>
                  <a:schemeClr val="bg1"/>
                </a:solidFill>
              </a:defRPr>
            </a:lvl1pPr>
            <a:lvl2pPr marL="288838" indent="0">
              <a:buNone/>
              <a:defRPr sz="3199">
                <a:solidFill>
                  <a:schemeClr val="bg1"/>
                </a:solidFill>
              </a:defRPr>
            </a:lvl2pPr>
            <a:lvl3pPr marL="572916" indent="0">
              <a:buNone/>
              <a:defRPr sz="3199">
                <a:solidFill>
                  <a:schemeClr val="bg1"/>
                </a:solidFill>
              </a:defRPr>
            </a:lvl3pPr>
            <a:lvl4pPr marL="0" indent="0">
              <a:buNone/>
              <a:defRPr sz="3199">
                <a:solidFill>
                  <a:schemeClr val="bg1"/>
                </a:solidFill>
              </a:defRPr>
            </a:lvl4pPr>
            <a:lvl5pPr marL="0" indent="0">
              <a:buNone/>
              <a:defRPr sz="3199">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a:t>
            </a:r>
          </a:p>
        </p:txBody>
      </p:sp>
      <p:sp>
        <p:nvSpPr>
          <p:cNvPr id="11" name="Text Placeholder 15">
            <a:extLst>
              <a:ext uri="{FF2B5EF4-FFF2-40B4-BE49-F238E27FC236}">
                <a16:creationId xmlns:a16="http://schemas.microsoft.com/office/drawing/2014/main" id="{8C3873CE-4335-E949-8009-E7EF7D817D62}"/>
              </a:ext>
            </a:extLst>
          </p:cNvPr>
          <p:cNvSpPr>
            <a:spLocks noGrp="1"/>
          </p:cNvSpPr>
          <p:nvPr>
            <p:ph type="body" sz="quarter" idx="16" hasCustomPrompt="1"/>
          </p:nvPr>
        </p:nvSpPr>
        <p:spPr>
          <a:xfrm>
            <a:off x="567808" y="6002182"/>
            <a:ext cx="7177239" cy="581698"/>
          </a:xfrm>
        </p:spPr>
        <p:txBody>
          <a:bodyPr anchor="t">
            <a:noAutofit/>
          </a:bodyPr>
          <a:lstStyle>
            <a:lvl1pPr marL="0" indent="0">
              <a:buNone/>
              <a:defRPr sz="900" b="0" i="0">
                <a:latin typeface="Charles Modern Light" panose="020B0303040503020204" pitchFamily="34"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Tree>
    <p:extLst>
      <p:ext uri="{BB962C8B-B14F-4D97-AF65-F5344CB8AC3E}">
        <p14:creationId xmlns:p14="http://schemas.microsoft.com/office/powerpoint/2010/main" val="3898055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8" name="Text Placeholder 7">
            <a:extLst>
              <a:ext uri="{FF2B5EF4-FFF2-40B4-BE49-F238E27FC236}">
                <a16:creationId xmlns:a16="http://schemas.microsoft.com/office/drawing/2014/main" id="{D6647F26-695D-414A-B568-6F037DAACFA5}"/>
              </a:ext>
            </a:extLst>
          </p:cNvPr>
          <p:cNvSpPr>
            <a:spLocks noGrp="1"/>
          </p:cNvSpPr>
          <p:nvPr>
            <p:ph type="body" sz="quarter" idx="17" hasCustomPrompt="1"/>
          </p:nvPr>
        </p:nvSpPr>
        <p:spPr>
          <a:xfrm>
            <a:off x="2447398" y="2175406"/>
            <a:ext cx="2149475" cy="1660525"/>
          </a:xfrm>
        </p:spPr>
        <p:txBody>
          <a:bodyPr>
            <a:noAutofit/>
          </a:bodyPr>
          <a:lstStyle>
            <a:lvl1pPr marL="0" indent="0">
              <a:spcBef>
                <a:spcPts val="0"/>
              </a:spcBef>
              <a:buNone/>
              <a:defRPr sz="5398">
                <a:solidFill>
                  <a:schemeClr val="tx2"/>
                </a:solidFill>
                <a:latin typeface="+mj-lt"/>
              </a:defRPr>
            </a:lvl1pPr>
            <a:lvl2pPr marL="7936" indent="0">
              <a:spcBef>
                <a:spcPts val="0"/>
              </a:spcBef>
              <a:buNone/>
              <a:tabLst/>
              <a:defRPr sz="1799">
                <a:solidFill>
                  <a:schemeClr val="tx2"/>
                </a:solidFill>
              </a:defRPr>
            </a:lvl2pPr>
            <a:lvl3pPr marL="572916" indent="0">
              <a:buNone/>
              <a:defRPr sz="1799"/>
            </a:lvl3pPr>
            <a:lvl4pPr>
              <a:defRPr sz="1799"/>
            </a:lvl4pPr>
            <a:lvl5pPr>
              <a:defRPr sz="1799"/>
            </a:lvl5pPr>
          </a:lstStyle>
          <a:p>
            <a:pPr lvl="0"/>
            <a:r>
              <a:rPr lang="en-US" dirty="0"/>
              <a:t>00%</a:t>
            </a:r>
          </a:p>
          <a:p>
            <a:pPr lvl="1"/>
            <a:r>
              <a:rPr lang="en-US" dirty="0"/>
              <a:t>Lorem ipsum dolor</a:t>
            </a:r>
          </a:p>
        </p:txBody>
      </p:sp>
      <p:sp>
        <p:nvSpPr>
          <p:cNvPr id="9" name="Text Placeholder 7">
            <a:extLst>
              <a:ext uri="{FF2B5EF4-FFF2-40B4-BE49-F238E27FC236}">
                <a16:creationId xmlns:a16="http://schemas.microsoft.com/office/drawing/2014/main" id="{52E342AF-1CB5-FA4E-8E0D-F31241F831DF}"/>
              </a:ext>
            </a:extLst>
          </p:cNvPr>
          <p:cNvSpPr>
            <a:spLocks noGrp="1"/>
          </p:cNvSpPr>
          <p:nvPr>
            <p:ph type="body" sz="quarter" idx="18" hasCustomPrompt="1"/>
          </p:nvPr>
        </p:nvSpPr>
        <p:spPr>
          <a:xfrm>
            <a:off x="2447398" y="3792539"/>
            <a:ext cx="2149475" cy="1660525"/>
          </a:xfrm>
        </p:spPr>
        <p:txBody>
          <a:bodyPr>
            <a:noAutofit/>
          </a:bodyPr>
          <a:lstStyle>
            <a:lvl1pPr marL="0" indent="0">
              <a:spcBef>
                <a:spcPts val="0"/>
              </a:spcBef>
              <a:buNone/>
              <a:defRPr sz="5398">
                <a:solidFill>
                  <a:schemeClr val="accent1"/>
                </a:solidFill>
                <a:latin typeface="+mj-lt"/>
              </a:defRPr>
            </a:lvl1pPr>
            <a:lvl2pPr marL="7936" indent="0">
              <a:spcBef>
                <a:spcPts val="0"/>
              </a:spcBef>
              <a:buNone/>
              <a:tabLst/>
              <a:defRPr sz="1799">
                <a:solidFill>
                  <a:schemeClr val="accent1"/>
                </a:solidFill>
              </a:defRPr>
            </a:lvl2pPr>
            <a:lvl3pPr marL="572916" indent="0">
              <a:buNone/>
              <a:defRPr sz="1799"/>
            </a:lvl3pPr>
            <a:lvl4pPr>
              <a:defRPr sz="1799"/>
            </a:lvl4pPr>
            <a:lvl5pPr>
              <a:defRPr sz="1799"/>
            </a:lvl5pPr>
          </a:lstStyle>
          <a:p>
            <a:pPr lvl="0"/>
            <a:r>
              <a:rPr lang="en-US" dirty="0"/>
              <a:t>00%</a:t>
            </a:r>
          </a:p>
          <a:p>
            <a:pPr lvl="1"/>
            <a:r>
              <a:rPr lang="en-US" dirty="0"/>
              <a:t>Lorem ipsum dolor</a:t>
            </a:r>
          </a:p>
        </p:txBody>
      </p:sp>
    </p:spTree>
    <p:extLst>
      <p:ext uri="{BB962C8B-B14F-4D97-AF65-F5344CB8AC3E}">
        <p14:creationId xmlns:p14="http://schemas.microsoft.com/office/powerpoint/2010/main" val="11497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2971" y="1377442"/>
            <a:ext cx="5089616" cy="499997"/>
          </a:xfrm>
        </p:spPr>
        <p:txBody>
          <a:bodyPr anchor="t" anchorCtr="0">
            <a:normAutofit/>
          </a:bodyPr>
          <a:lstStyle>
            <a:lvl1pPr marL="0" indent="0">
              <a:buNone/>
              <a:defRPr sz="28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2698" y="2044126"/>
            <a:ext cx="5079888" cy="3888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75899" y="1377442"/>
            <a:ext cx="5069095" cy="499997"/>
          </a:xfrm>
        </p:spPr>
        <p:txBody>
          <a:bodyPr anchor="t" anchorCtr="0">
            <a:normAutofit/>
          </a:bodyPr>
          <a:lstStyle>
            <a:lvl1pPr marL="0" indent="0">
              <a:buNone/>
              <a:defRPr sz="28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75899" y="2044126"/>
            <a:ext cx="5069095" cy="3888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Charles Schwab Corporation. ©2016</a:t>
            </a:r>
          </a:p>
        </p:txBody>
      </p:sp>
      <p:sp>
        <p:nvSpPr>
          <p:cNvPr id="9" name="Slide Number Placeholder 8"/>
          <p:cNvSpPr>
            <a:spLocks noGrp="1"/>
          </p:cNvSpPr>
          <p:nvPr>
            <p:ph type="sldNum" sz="quarter" idx="12"/>
          </p:nvPr>
        </p:nvSpPr>
        <p:spPr/>
        <p:txBody>
          <a:bodyPr/>
          <a:lstStyle/>
          <a:p>
            <a:fld id="{51C42D48-3D89-451C-9D14-12E9AAE2BFF0}"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1073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ustom Chart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6C92A2-11A0-B14F-97AA-6FB1C3B6AA81}"/>
              </a:ext>
            </a:extLst>
          </p:cNvPr>
          <p:cNvSpPr/>
          <p:nvPr userDrawn="1"/>
        </p:nvSpPr>
        <p:spPr>
          <a:xfrm>
            <a:off x="1" y="1679333"/>
            <a:ext cx="12192000" cy="425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8" name="Text Placeholder 7">
            <a:extLst>
              <a:ext uri="{FF2B5EF4-FFF2-40B4-BE49-F238E27FC236}">
                <a16:creationId xmlns:a16="http://schemas.microsoft.com/office/drawing/2014/main" id="{D6647F26-695D-414A-B568-6F037DAACFA5}"/>
              </a:ext>
            </a:extLst>
          </p:cNvPr>
          <p:cNvSpPr>
            <a:spLocks noGrp="1"/>
          </p:cNvSpPr>
          <p:nvPr>
            <p:ph type="body" sz="quarter" idx="17" hasCustomPrompt="1"/>
          </p:nvPr>
        </p:nvSpPr>
        <p:spPr>
          <a:xfrm>
            <a:off x="2447398" y="2175406"/>
            <a:ext cx="2149475" cy="1660525"/>
          </a:xfrm>
        </p:spPr>
        <p:txBody>
          <a:bodyPr>
            <a:noAutofit/>
          </a:bodyPr>
          <a:lstStyle>
            <a:lvl1pPr marL="0" indent="0">
              <a:spcBef>
                <a:spcPts val="0"/>
              </a:spcBef>
              <a:buNone/>
              <a:defRPr sz="5398">
                <a:solidFill>
                  <a:schemeClr val="tx2"/>
                </a:solidFill>
                <a:latin typeface="+mj-lt"/>
              </a:defRPr>
            </a:lvl1pPr>
            <a:lvl2pPr marL="7936" indent="0">
              <a:spcBef>
                <a:spcPts val="0"/>
              </a:spcBef>
              <a:buNone/>
              <a:tabLst/>
              <a:defRPr sz="1799">
                <a:solidFill>
                  <a:schemeClr val="tx2"/>
                </a:solidFill>
              </a:defRPr>
            </a:lvl2pPr>
            <a:lvl3pPr marL="572916" indent="0">
              <a:buNone/>
              <a:defRPr sz="1799"/>
            </a:lvl3pPr>
            <a:lvl4pPr>
              <a:defRPr sz="1799"/>
            </a:lvl4pPr>
            <a:lvl5pPr>
              <a:defRPr sz="1799"/>
            </a:lvl5pPr>
          </a:lstStyle>
          <a:p>
            <a:pPr lvl="0"/>
            <a:r>
              <a:rPr lang="en-US" dirty="0"/>
              <a:t>00%</a:t>
            </a:r>
          </a:p>
          <a:p>
            <a:pPr lvl="1"/>
            <a:r>
              <a:rPr lang="en-US" dirty="0"/>
              <a:t>Lorem ipsum dolor</a:t>
            </a:r>
          </a:p>
        </p:txBody>
      </p:sp>
      <p:sp>
        <p:nvSpPr>
          <p:cNvPr id="9" name="Text Placeholder 7">
            <a:extLst>
              <a:ext uri="{FF2B5EF4-FFF2-40B4-BE49-F238E27FC236}">
                <a16:creationId xmlns:a16="http://schemas.microsoft.com/office/drawing/2014/main" id="{52E342AF-1CB5-FA4E-8E0D-F31241F831DF}"/>
              </a:ext>
            </a:extLst>
          </p:cNvPr>
          <p:cNvSpPr>
            <a:spLocks noGrp="1"/>
          </p:cNvSpPr>
          <p:nvPr>
            <p:ph type="body" sz="quarter" idx="18" hasCustomPrompt="1"/>
          </p:nvPr>
        </p:nvSpPr>
        <p:spPr>
          <a:xfrm>
            <a:off x="2447398" y="3792539"/>
            <a:ext cx="2149475" cy="1660525"/>
          </a:xfrm>
        </p:spPr>
        <p:txBody>
          <a:bodyPr>
            <a:noAutofit/>
          </a:bodyPr>
          <a:lstStyle>
            <a:lvl1pPr marL="0" indent="0">
              <a:spcBef>
                <a:spcPts val="0"/>
              </a:spcBef>
              <a:buNone/>
              <a:defRPr sz="5398">
                <a:solidFill>
                  <a:schemeClr val="tx1"/>
                </a:solidFill>
                <a:latin typeface="+mj-lt"/>
              </a:defRPr>
            </a:lvl1pPr>
            <a:lvl2pPr marL="7936" indent="0">
              <a:spcBef>
                <a:spcPts val="0"/>
              </a:spcBef>
              <a:buNone/>
              <a:tabLst/>
              <a:defRPr sz="1799">
                <a:solidFill>
                  <a:schemeClr val="tx1"/>
                </a:solidFill>
              </a:defRPr>
            </a:lvl2pPr>
            <a:lvl3pPr marL="572916" indent="0">
              <a:buNone/>
              <a:defRPr sz="1799"/>
            </a:lvl3pPr>
            <a:lvl4pPr>
              <a:defRPr sz="1799"/>
            </a:lvl4pPr>
            <a:lvl5pPr>
              <a:defRPr sz="1799"/>
            </a:lvl5pPr>
          </a:lstStyle>
          <a:p>
            <a:pPr lvl="0"/>
            <a:r>
              <a:rPr lang="en-US" dirty="0"/>
              <a:t>00%</a:t>
            </a:r>
          </a:p>
          <a:p>
            <a:pPr lvl="1"/>
            <a:r>
              <a:rPr lang="en-US" dirty="0"/>
              <a:t>Lorem ipsum dolor</a:t>
            </a:r>
          </a:p>
        </p:txBody>
      </p:sp>
    </p:spTree>
    <p:extLst>
      <p:ext uri="{BB962C8B-B14F-4D97-AF65-F5344CB8AC3E}">
        <p14:creationId xmlns:p14="http://schemas.microsoft.com/office/powerpoint/2010/main" val="11029474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34360261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ustom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6" name="Text Placeholder 15">
            <a:extLst>
              <a:ext uri="{FF2B5EF4-FFF2-40B4-BE49-F238E27FC236}">
                <a16:creationId xmlns:a16="http://schemas.microsoft.com/office/drawing/2014/main" id="{17F3A897-2527-DB42-99D5-D3291F2854F6}"/>
              </a:ext>
            </a:extLst>
          </p:cNvPr>
          <p:cNvSpPr>
            <a:spLocks noGrp="1"/>
          </p:cNvSpPr>
          <p:nvPr>
            <p:ph type="body" sz="quarter" idx="16" hasCustomPrompt="1"/>
          </p:nvPr>
        </p:nvSpPr>
        <p:spPr>
          <a:xfrm>
            <a:off x="9830343" y="3454401"/>
            <a:ext cx="1802858" cy="2243666"/>
          </a:xfrm>
        </p:spPr>
        <p:txBody>
          <a:bodyPr anchor="b">
            <a:no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900" b="0" i="0">
                <a:latin typeface="Charles Modern Light" panose="020B0303040503020204" pitchFamily="34" charset="77"/>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Tree>
    <p:extLst>
      <p:ext uri="{BB962C8B-B14F-4D97-AF65-F5344CB8AC3E}">
        <p14:creationId xmlns:p14="http://schemas.microsoft.com/office/powerpoint/2010/main" val="4051186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Chart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6" name="Text Placeholder 15">
            <a:extLst>
              <a:ext uri="{FF2B5EF4-FFF2-40B4-BE49-F238E27FC236}">
                <a16:creationId xmlns:a16="http://schemas.microsoft.com/office/drawing/2014/main" id="{17F3A897-2527-DB42-99D5-D3291F2854F6}"/>
              </a:ext>
            </a:extLst>
          </p:cNvPr>
          <p:cNvSpPr>
            <a:spLocks noGrp="1"/>
          </p:cNvSpPr>
          <p:nvPr>
            <p:ph type="body" sz="quarter" idx="16" hasCustomPrompt="1"/>
          </p:nvPr>
        </p:nvSpPr>
        <p:spPr>
          <a:xfrm>
            <a:off x="9830343" y="3454401"/>
            <a:ext cx="1802858" cy="2243666"/>
          </a:xfrm>
        </p:spPr>
        <p:txBody>
          <a:bodyPr anchor="b">
            <a:no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900" b="0" i="0">
                <a:latin typeface="Charles Modern Light" panose="020B0303040503020204" pitchFamily="34" charset="77"/>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Tree>
    <p:extLst>
      <p:ext uri="{BB962C8B-B14F-4D97-AF65-F5344CB8AC3E}">
        <p14:creationId xmlns:p14="http://schemas.microsoft.com/office/powerpoint/2010/main" val="537113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Icon with Two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BAA505C-3E96-114D-821B-34D449A8032C}"/>
              </a:ext>
            </a:extLst>
          </p:cNvPr>
          <p:cNvSpPr>
            <a:spLocks noGrp="1"/>
          </p:cNvSpPr>
          <p:nvPr>
            <p:ph type="body" sz="quarter" idx="13" hasCustomPrompt="1"/>
          </p:nvPr>
        </p:nvSpPr>
        <p:spPr>
          <a:xfrm>
            <a:off x="2798228" y="2004344"/>
            <a:ext cx="4098332" cy="2379663"/>
          </a:xfrm>
        </p:spPr>
        <p:txBody>
          <a:bodyPr/>
          <a:lstStyle>
            <a:lvl1pPr marL="228531" indent="-219009">
              <a:buNone/>
              <a:tabLst/>
              <a:defRPr b="1"/>
            </a:lvl1pPr>
            <a:lvl2pPr marL="228531" marR="0" indent="-219009" algn="l" defTabSz="914126" rtl="0" eaLnBrk="1" fontAlgn="auto" latinLnBrk="0" hangingPunct="1">
              <a:lnSpc>
                <a:spcPct val="90000"/>
              </a:lnSpc>
              <a:spcBef>
                <a:spcPts val="1000"/>
              </a:spcBef>
              <a:spcAft>
                <a:spcPts val="0"/>
              </a:spcAft>
              <a:buClr>
                <a:schemeClr val="tx2"/>
              </a:buClr>
              <a:buSzTx/>
              <a:buFont typeface="Wingdings" pitchFamily="2" charset="2"/>
              <a:buChar char="§"/>
              <a:tabLst/>
              <a:defRPr sz="1999"/>
            </a:lvl2pPr>
          </a:lstStyle>
          <a:p>
            <a:pPr lvl="0"/>
            <a:r>
              <a:rPr lang="en-US" dirty="0"/>
              <a:t>Lorem ipsum dolor</a:t>
            </a:r>
          </a:p>
          <a:p>
            <a:pPr lvl="1"/>
            <a:r>
              <a:rPr lang="en-US" dirty="0"/>
              <a:t>Lorem ipsum dolor magna</a:t>
            </a:r>
          </a:p>
          <a:p>
            <a:pPr lvl="1"/>
            <a:endParaRPr lang="en-US" dirty="0"/>
          </a:p>
        </p:txBody>
      </p:sp>
      <p:sp>
        <p:nvSpPr>
          <p:cNvPr id="9" name="Text Placeholder 7">
            <a:extLst>
              <a:ext uri="{FF2B5EF4-FFF2-40B4-BE49-F238E27FC236}">
                <a16:creationId xmlns:a16="http://schemas.microsoft.com/office/drawing/2014/main" id="{7B800D9D-3073-6F44-8AF2-F2BBB6196D9F}"/>
              </a:ext>
            </a:extLst>
          </p:cNvPr>
          <p:cNvSpPr>
            <a:spLocks noGrp="1"/>
          </p:cNvSpPr>
          <p:nvPr>
            <p:ph type="body" sz="quarter" idx="14" hasCustomPrompt="1"/>
          </p:nvPr>
        </p:nvSpPr>
        <p:spPr>
          <a:xfrm>
            <a:off x="7026870" y="2004344"/>
            <a:ext cx="4098332" cy="2379663"/>
          </a:xfrm>
        </p:spPr>
        <p:txBody>
          <a:bodyPr/>
          <a:lstStyle>
            <a:lvl1pPr marL="228531" indent="-219009">
              <a:buNone/>
              <a:tabLst/>
              <a:defRPr b="1"/>
            </a:lvl1pPr>
            <a:lvl2pPr marL="228531" marR="0" indent="-219009" algn="l" defTabSz="914126" rtl="0" eaLnBrk="1" fontAlgn="auto" latinLnBrk="0" hangingPunct="1">
              <a:lnSpc>
                <a:spcPct val="90000"/>
              </a:lnSpc>
              <a:spcBef>
                <a:spcPts val="1000"/>
              </a:spcBef>
              <a:spcAft>
                <a:spcPts val="0"/>
              </a:spcAft>
              <a:buClr>
                <a:schemeClr val="tx2"/>
              </a:buClr>
              <a:buSzTx/>
              <a:buFont typeface="Wingdings" pitchFamily="2" charset="2"/>
              <a:buChar char="§"/>
              <a:tabLst/>
              <a:defRPr sz="1999"/>
            </a:lvl2pPr>
          </a:lstStyle>
          <a:p>
            <a:pPr lvl="0"/>
            <a:r>
              <a:rPr lang="en-US" dirty="0"/>
              <a:t>Lorem ipsum dolor</a:t>
            </a:r>
          </a:p>
          <a:p>
            <a:pPr lvl="1"/>
            <a:r>
              <a:rPr lang="en-US" dirty="0"/>
              <a:t>Lorem ipsum dolor magna</a:t>
            </a:r>
          </a:p>
          <a:p>
            <a:pPr lvl="1"/>
            <a:endParaRPr lang="en-US" dirty="0"/>
          </a:p>
        </p:txBody>
      </p:sp>
      <p:sp>
        <p:nvSpPr>
          <p:cNvPr id="2" name="Title 1"/>
          <p:cNvSpPr>
            <a:spLocks noGrp="1"/>
          </p:cNvSpPr>
          <p:nvPr>
            <p:ph type="title" hasCustomPrompt="1"/>
          </p:nvPr>
        </p:nvSpPr>
        <p:spPr>
          <a:xfrm>
            <a:off x="542701" y="443501"/>
            <a:ext cx="11102293" cy="846797"/>
          </a:xfrm>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7" name="Picture Placeholder 21">
            <a:extLst>
              <a:ext uri="{FF2B5EF4-FFF2-40B4-BE49-F238E27FC236}">
                <a16:creationId xmlns:a16="http://schemas.microsoft.com/office/drawing/2014/main" id="{F484BAB5-B876-E646-A7B4-69DFD1F3A246}"/>
              </a:ext>
            </a:extLst>
          </p:cNvPr>
          <p:cNvSpPr>
            <a:spLocks noGrp="1"/>
          </p:cNvSpPr>
          <p:nvPr>
            <p:ph type="pic" sz="quarter" idx="15" hasCustomPrompt="1"/>
          </p:nvPr>
        </p:nvSpPr>
        <p:spPr>
          <a:xfrm>
            <a:off x="542702" y="1987550"/>
            <a:ext cx="1777562" cy="1777562"/>
          </a:xfrm>
          <a:solidFill>
            <a:schemeClr val="bg1"/>
          </a:solidFill>
        </p:spPr>
        <p:txBody>
          <a:bodyPr anchor="ctr"/>
          <a:lstStyle>
            <a:lvl1pPr marL="0" indent="0" algn="ctr">
              <a:buNone/>
              <a:defRPr/>
            </a:lvl1pPr>
          </a:lstStyle>
          <a:p>
            <a:r>
              <a:rPr lang="en-US" dirty="0"/>
              <a:t>Icon or photo</a:t>
            </a:r>
          </a:p>
        </p:txBody>
      </p:sp>
    </p:spTree>
    <p:extLst>
      <p:ext uri="{BB962C8B-B14F-4D97-AF65-F5344CB8AC3E}">
        <p14:creationId xmlns:p14="http://schemas.microsoft.com/office/powerpoint/2010/main" val="2135936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1 Icon with Two Content White">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BAA505C-3E96-114D-821B-34D449A8032C}"/>
              </a:ext>
            </a:extLst>
          </p:cNvPr>
          <p:cNvSpPr>
            <a:spLocks noGrp="1"/>
          </p:cNvSpPr>
          <p:nvPr>
            <p:ph type="body" sz="quarter" idx="13" hasCustomPrompt="1"/>
          </p:nvPr>
        </p:nvSpPr>
        <p:spPr>
          <a:xfrm>
            <a:off x="2798228" y="2004344"/>
            <a:ext cx="4098332" cy="2379663"/>
          </a:xfrm>
        </p:spPr>
        <p:txBody>
          <a:bodyPr/>
          <a:lstStyle>
            <a:lvl1pPr marL="228531" indent="-219009">
              <a:buNone/>
              <a:tabLst/>
              <a:defRPr b="1"/>
            </a:lvl1pPr>
            <a:lvl2pPr marL="228531" marR="0" indent="-219009" algn="l" defTabSz="914126" rtl="0" eaLnBrk="1" fontAlgn="auto" latinLnBrk="0" hangingPunct="1">
              <a:lnSpc>
                <a:spcPct val="90000"/>
              </a:lnSpc>
              <a:spcBef>
                <a:spcPts val="1000"/>
              </a:spcBef>
              <a:spcAft>
                <a:spcPts val="0"/>
              </a:spcAft>
              <a:buClr>
                <a:schemeClr val="tx2"/>
              </a:buClr>
              <a:buSzTx/>
              <a:buFont typeface="Wingdings" pitchFamily="2" charset="2"/>
              <a:buChar char="§"/>
              <a:tabLst/>
              <a:defRPr sz="1999"/>
            </a:lvl2pPr>
          </a:lstStyle>
          <a:p>
            <a:pPr lvl="0"/>
            <a:r>
              <a:rPr lang="en-US" dirty="0"/>
              <a:t>Lorem ipsum dolor</a:t>
            </a:r>
          </a:p>
          <a:p>
            <a:pPr lvl="1"/>
            <a:r>
              <a:rPr lang="en-US" dirty="0"/>
              <a:t>Lorem ipsum dolor magna</a:t>
            </a:r>
          </a:p>
          <a:p>
            <a:pPr lvl="1"/>
            <a:endParaRPr lang="en-US" dirty="0"/>
          </a:p>
        </p:txBody>
      </p:sp>
      <p:sp>
        <p:nvSpPr>
          <p:cNvPr id="9" name="Text Placeholder 7">
            <a:extLst>
              <a:ext uri="{FF2B5EF4-FFF2-40B4-BE49-F238E27FC236}">
                <a16:creationId xmlns:a16="http://schemas.microsoft.com/office/drawing/2014/main" id="{7B800D9D-3073-6F44-8AF2-F2BBB6196D9F}"/>
              </a:ext>
            </a:extLst>
          </p:cNvPr>
          <p:cNvSpPr>
            <a:spLocks noGrp="1"/>
          </p:cNvSpPr>
          <p:nvPr>
            <p:ph type="body" sz="quarter" idx="14" hasCustomPrompt="1"/>
          </p:nvPr>
        </p:nvSpPr>
        <p:spPr>
          <a:xfrm>
            <a:off x="7026870" y="2004344"/>
            <a:ext cx="4098332" cy="2379663"/>
          </a:xfrm>
        </p:spPr>
        <p:txBody>
          <a:bodyPr/>
          <a:lstStyle>
            <a:lvl1pPr marL="228531" indent="-219009">
              <a:buNone/>
              <a:tabLst/>
              <a:defRPr b="1"/>
            </a:lvl1pPr>
            <a:lvl2pPr marL="228531" marR="0" indent="-219009" algn="l" defTabSz="914126" rtl="0" eaLnBrk="1" fontAlgn="auto" latinLnBrk="0" hangingPunct="1">
              <a:lnSpc>
                <a:spcPct val="90000"/>
              </a:lnSpc>
              <a:spcBef>
                <a:spcPts val="1000"/>
              </a:spcBef>
              <a:spcAft>
                <a:spcPts val="0"/>
              </a:spcAft>
              <a:buClr>
                <a:schemeClr val="tx2"/>
              </a:buClr>
              <a:buSzTx/>
              <a:buFont typeface="Wingdings" pitchFamily="2" charset="2"/>
              <a:buChar char="§"/>
              <a:tabLst/>
              <a:defRPr sz="1999"/>
            </a:lvl2pPr>
          </a:lstStyle>
          <a:p>
            <a:pPr lvl="0"/>
            <a:r>
              <a:rPr lang="en-US" dirty="0"/>
              <a:t>Lorem ipsum dolor</a:t>
            </a:r>
          </a:p>
          <a:p>
            <a:pPr lvl="1"/>
            <a:r>
              <a:rPr lang="en-US" dirty="0"/>
              <a:t>Lorem ipsum dolor magna</a:t>
            </a:r>
          </a:p>
          <a:p>
            <a:pPr lvl="1"/>
            <a:endParaRPr lang="en-US" dirty="0"/>
          </a:p>
        </p:txBody>
      </p:sp>
      <p:sp>
        <p:nvSpPr>
          <p:cNvPr id="2" name="Title 1"/>
          <p:cNvSpPr>
            <a:spLocks noGrp="1"/>
          </p:cNvSpPr>
          <p:nvPr>
            <p:ph type="title" hasCustomPrompt="1"/>
          </p:nvPr>
        </p:nvSpPr>
        <p:spPr>
          <a:xfrm>
            <a:off x="542701" y="443501"/>
            <a:ext cx="11102293" cy="846797"/>
          </a:xfrm>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7" name="Picture Placeholder 21">
            <a:extLst>
              <a:ext uri="{FF2B5EF4-FFF2-40B4-BE49-F238E27FC236}">
                <a16:creationId xmlns:a16="http://schemas.microsoft.com/office/drawing/2014/main" id="{F484BAB5-B876-E646-A7B4-69DFD1F3A246}"/>
              </a:ext>
            </a:extLst>
          </p:cNvPr>
          <p:cNvSpPr>
            <a:spLocks noGrp="1"/>
          </p:cNvSpPr>
          <p:nvPr>
            <p:ph type="pic" sz="quarter" idx="15" hasCustomPrompt="1"/>
          </p:nvPr>
        </p:nvSpPr>
        <p:spPr>
          <a:xfrm>
            <a:off x="542702" y="1987550"/>
            <a:ext cx="1777562" cy="1777562"/>
          </a:xfrm>
          <a:solidFill>
            <a:schemeClr val="bg1"/>
          </a:solidFill>
        </p:spPr>
        <p:txBody>
          <a:bodyPr anchor="ctr"/>
          <a:lstStyle>
            <a:lvl1pPr marL="0" indent="0" algn="ctr">
              <a:buNone/>
              <a:defRPr/>
            </a:lvl1pPr>
          </a:lstStyle>
          <a:p>
            <a:r>
              <a:rPr lang="en-US" dirty="0"/>
              <a:t>Icon or photo</a:t>
            </a:r>
          </a:p>
        </p:txBody>
      </p:sp>
    </p:spTree>
    <p:extLst>
      <p:ext uri="{BB962C8B-B14F-4D97-AF65-F5344CB8AC3E}">
        <p14:creationId xmlns:p14="http://schemas.microsoft.com/office/powerpoint/2010/main" val="3600698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 Icons">
    <p:spTree>
      <p:nvGrpSpPr>
        <p:cNvPr id="1" name=""/>
        <p:cNvGrpSpPr/>
        <p:nvPr/>
      </p:nvGrpSpPr>
      <p:grpSpPr>
        <a:xfrm>
          <a:off x="0" y="0"/>
          <a:ext cx="0" cy="0"/>
          <a:chOff x="0" y="0"/>
          <a:chExt cx="0" cy="0"/>
        </a:xfrm>
      </p:grpSpPr>
      <p:sp>
        <p:nvSpPr>
          <p:cNvPr id="32" name="Picture Placeholder 21">
            <a:extLst>
              <a:ext uri="{FF2B5EF4-FFF2-40B4-BE49-F238E27FC236}">
                <a16:creationId xmlns:a16="http://schemas.microsoft.com/office/drawing/2014/main" id="{D00C2A08-D02C-494E-B3D6-979A9BA664C6}"/>
              </a:ext>
            </a:extLst>
          </p:cNvPr>
          <p:cNvSpPr>
            <a:spLocks noGrp="1"/>
          </p:cNvSpPr>
          <p:nvPr>
            <p:ph type="pic" sz="quarter" idx="22" hasCustomPrompt="1"/>
          </p:nvPr>
        </p:nvSpPr>
        <p:spPr>
          <a:xfrm>
            <a:off x="8729335" y="3963988"/>
            <a:ext cx="1777562" cy="1777562"/>
          </a:xfrm>
          <a:solidFill>
            <a:schemeClr val="bg1"/>
          </a:solidFill>
        </p:spPr>
        <p:txBody>
          <a:bodyPr anchor="ctr"/>
          <a:lstStyle>
            <a:lvl1pPr marL="0" indent="0" algn="ctr">
              <a:buNone/>
              <a:defRPr/>
            </a:lvl1pPr>
          </a:lstStyle>
          <a:p>
            <a:r>
              <a:rPr lang="en-US" dirty="0"/>
              <a:t>Icon or photo</a:t>
            </a:r>
          </a:p>
        </p:txBody>
      </p:sp>
      <p:sp>
        <p:nvSpPr>
          <p:cNvPr id="33" name="Text Placeholder 24">
            <a:extLst>
              <a:ext uri="{FF2B5EF4-FFF2-40B4-BE49-F238E27FC236}">
                <a16:creationId xmlns:a16="http://schemas.microsoft.com/office/drawing/2014/main" id="{7DDC492E-A835-844E-B9E1-7161C9D3E492}"/>
              </a:ext>
            </a:extLst>
          </p:cNvPr>
          <p:cNvSpPr>
            <a:spLocks noGrp="1"/>
          </p:cNvSpPr>
          <p:nvPr>
            <p:ph type="body" sz="quarter" idx="23" hasCustomPrompt="1"/>
          </p:nvPr>
        </p:nvSpPr>
        <p:spPr>
          <a:xfrm>
            <a:off x="8729334" y="5834063"/>
            <a:ext cx="1971675" cy="357188"/>
          </a:xfrm>
        </p:spPr>
        <p:txBody>
          <a:bodyPr>
            <a:noAutofit/>
          </a:bodyPr>
          <a:lstStyle>
            <a:lvl1pPr marL="0" indent="0">
              <a:buNone/>
              <a:defRPr sz="1600"/>
            </a:lvl1pPr>
            <a:lvl2pPr marL="288838" indent="0">
              <a:buNone/>
              <a:defRPr sz="1600"/>
            </a:lvl2pPr>
            <a:lvl3pPr marL="572916" indent="0">
              <a:buNone/>
              <a:defRPr sz="1600"/>
            </a:lvl3pPr>
            <a:lvl4pPr marL="0" indent="0">
              <a:buNone/>
              <a:defRPr sz="1600"/>
            </a:lvl4pPr>
            <a:lvl5pPr marL="0" indent="0">
              <a:buNone/>
              <a:defRPr sz="1600"/>
            </a:lvl5pPr>
          </a:lstStyle>
          <a:p>
            <a:pPr lvl="0"/>
            <a:r>
              <a:rPr lang="en-US" dirty="0"/>
              <a:t>Lorem ipsum</a:t>
            </a:r>
          </a:p>
        </p:txBody>
      </p:sp>
      <p:sp>
        <p:nvSpPr>
          <p:cNvPr id="34" name="Picture Placeholder 21">
            <a:extLst>
              <a:ext uri="{FF2B5EF4-FFF2-40B4-BE49-F238E27FC236}">
                <a16:creationId xmlns:a16="http://schemas.microsoft.com/office/drawing/2014/main" id="{ADFB8C30-CB22-704F-B820-A086FF782DA9}"/>
              </a:ext>
            </a:extLst>
          </p:cNvPr>
          <p:cNvSpPr>
            <a:spLocks noGrp="1"/>
          </p:cNvSpPr>
          <p:nvPr>
            <p:ph type="pic" sz="quarter" idx="24" hasCustomPrompt="1"/>
          </p:nvPr>
        </p:nvSpPr>
        <p:spPr>
          <a:xfrm>
            <a:off x="6341735" y="3963988"/>
            <a:ext cx="1777562" cy="1777562"/>
          </a:xfrm>
          <a:solidFill>
            <a:schemeClr val="bg1"/>
          </a:solidFill>
        </p:spPr>
        <p:txBody>
          <a:bodyPr anchor="ctr"/>
          <a:lstStyle>
            <a:lvl1pPr marL="0" indent="0" algn="ctr">
              <a:buNone/>
              <a:defRPr/>
            </a:lvl1pPr>
          </a:lstStyle>
          <a:p>
            <a:r>
              <a:rPr lang="en-US" dirty="0"/>
              <a:t>Icon or photo</a:t>
            </a:r>
          </a:p>
        </p:txBody>
      </p:sp>
      <p:sp>
        <p:nvSpPr>
          <p:cNvPr id="35" name="Text Placeholder 24">
            <a:extLst>
              <a:ext uri="{FF2B5EF4-FFF2-40B4-BE49-F238E27FC236}">
                <a16:creationId xmlns:a16="http://schemas.microsoft.com/office/drawing/2014/main" id="{07EBCB43-9814-5E47-97D1-F835E405EE49}"/>
              </a:ext>
            </a:extLst>
          </p:cNvPr>
          <p:cNvSpPr>
            <a:spLocks noGrp="1"/>
          </p:cNvSpPr>
          <p:nvPr>
            <p:ph type="body" sz="quarter" idx="25" hasCustomPrompt="1"/>
          </p:nvPr>
        </p:nvSpPr>
        <p:spPr>
          <a:xfrm>
            <a:off x="6341735" y="5834063"/>
            <a:ext cx="1971675" cy="357188"/>
          </a:xfrm>
        </p:spPr>
        <p:txBody>
          <a:bodyPr>
            <a:noAutofit/>
          </a:bodyPr>
          <a:lstStyle>
            <a:lvl1pPr marL="0" indent="0">
              <a:buNone/>
              <a:defRPr sz="1600"/>
            </a:lvl1pPr>
            <a:lvl2pPr marL="288838" indent="0">
              <a:buNone/>
              <a:defRPr sz="1600"/>
            </a:lvl2pPr>
            <a:lvl3pPr marL="572916" indent="0">
              <a:buNone/>
              <a:defRPr sz="1600"/>
            </a:lvl3pPr>
            <a:lvl4pPr marL="0" indent="0">
              <a:buNone/>
              <a:defRPr sz="1600"/>
            </a:lvl4pPr>
            <a:lvl5pPr marL="0" indent="0">
              <a:buNone/>
              <a:defRPr sz="1600"/>
            </a:lvl5pPr>
          </a:lstStyle>
          <a:p>
            <a:pPr lvl="0"/>
            <a:r>
              <a:rPr lang="en-US" dirty="0"/>
              <a:t>Lorem ipsum</a:t>
            </a:r>
          </a:p>
        </p:txBody>
      </p:sp>
      <p:sp>
        <p:nvSpPr>
          <p:cNvPr id="36" name="Picture Placeholder 21">
            <a:extLst>
              <a:ext uri="{FF2B5EF4-FFF2-40B4-BE49-F238E27FC236}">
                <a16:creationId xmlns:a16="http://schemas.microsoft.com/office/drawing/2014/main" id="{4C1D382D-1E2F-2446-A707-515B611DD676}"/>
              </a:ext>
            </a:extLst>
          </p:cNvPr>
          <p:cNvSpPr>
            <a:spLocks noGrp="1"/>
          </p:cNvSpPr>
          <p:nvPr>
            <p:ph type="pic" sz="quarter" idx="26" hasCustomPrompt="1"/>
          </p:nvPr>
        </p:nvSpPr>
        <p:spPr>
          <a:xfrm>
            <a:off x="3954134" y="3954463"/>
            <a:ext cx="1777562" cy="1777562"/>
          </a:xfrm>
          <a:solidFill>
            <a:schemeClr val="bg1"/>
          </a:solidFill>
        </p:spPr>
        <p:txBody>
          <a:bodyPr anchor="ctr"/>
          <a:lstStyle>
            <a:lvl1pPr marL="0" indent="0" algn="ctr">
              <a:buNone/>
              <a:defRPr/>
            </a:lvl1pPr>
          </a:lstStyle>
          <a:p>
            <a:r>
              <a:rPr lang="en-US" dirty="0"/>
              <a:t>Icon or photo</a:t>
            </a:r>
          </a:p>
        </p:txBody>
      </p:sp>
      <p:sp>
        <p:nvSpPr>
          <p:cNvPr id="37" name="Picture Placeholder 21">
            <a:extLst>
              <a:ext uri="{FF2B5EF4-FFF2-40B4-BE49-F238E27FC236}">
                <a16:creationId xmlns:a16="http://schemas.microsoft.com/office/drawing/2014/main" id="{5D080383-9AA1-AA4A-9104-DA0BE82E4802}"/>
              </a:ext>
            </a:extLst>
          </p:cNvPr>
          <p:cNvSpPr>
            <a:spLocks noGrp="1"/>
          </p:cNvSpPr>
          <p:nvPr>
            <p:ph type="pic" sz="quarter" idx="27" hasCustomPrompt="1"/>
          </p:nvPr>
        </p:nvSpPr>
        <p:spPr>
          <a:xfrm>
            <a:off x="1566534" y="3954463"/>
            <a:ext cx="1777562" cy="1777562"/>
          </a:xfrm>
          <a:solidFill>
            <a:schemeClr val="bg1"/>
          </a:solidFill>
        </p:spPr>
        <p:txBody>
          <a:bodyPr anchor="ctr"/>
          <a:lstStyle>
            <a:lvl1pPr marL="0" indent="0" algn="ctr">
              <a:buNone/>
              <a:defRPr/>
            </a:lvl1pPr>
          </a:lstStyle>
          <a:p>
            <a:r>
              <a:rPr lang="en-US" dirty="0"/>
              <a:t>Icon or photo</a:t>
            </a:r>
          </a:p>
        </p:txBody>
      </p:sp>
      <p:sp>
        <p:nvSpPr>
          <p:cNvPr id="38" name="Text Placeholder 24">
            <a:extLst>
              <a:ext uri="{FF2B5EF4-FFF2-40B4-BE49-F238E27FC236}">
                <a16:creationId xmlns:a16="http://schemas.microsoft.com/office/drawing/2014/main" id="{195ED8DC-73FE-EB46-851C-508EC97A1C93}"/>
              </a:ext>
            </a:extLst>
          </p:cNvPr>
          <p:cNvSpPr>
            <a:spLocks noGrp="1"/>
          </p:cNvSpPr>
          <p:nvPr>
            <p:ph type="body" sz="quarter" idx="28" hasCustomPrompt="1"/>
          </p:nvPr>
        </p:nvSpPr>
        <p:spPr>
          <a:xfrm>
            <a:off x="3954135" y="5824538"/>
            <a:ext cx="1971675" cy="357188"/>
          </a:xfrm>
        </p:spPr>
        <p:txBody>
          <a:bodyPr>
            <a:noAutofit/>
          </a:bodyPr>
          <a:lstStyle>
            <a:lvl1pPr marL="0" indent="0">
              <a:buNone/>
              <a:defRPr sz="1600"/>
            </a:lvl1pPr>
            <a:lvl2pPr marL="288838" indent="0">
              <a:buNone/>
              <a:defRPr sz="1600"/>
            </a:lvl2pPr>
            <a:lvl3pPr marL="572916" indent="0">
              <a:buNone/>
              <a:defRPr sz="1600"/>
            </a:lvl3pPr>
            <a:lvl4pPr marL="0" indent="0">
              <a:buNone/>
              <a:defRPr sz="1600"/>
            </a:lvl4pPr>
            <a:lvl5pPr marL="0" indent="0">
              <a:buNone/>
              <a:defRPr sz="1600"/>
            </a:lvl5pPr>
          </a:lstStyle>
          <a:p>
            <a:pPr lvl="0"/>
            <a:r>
              <a:rPr lang="en-US" dirty="0"/>
              <a:t>Lorem ipsum</a:t>
            </a:r>
          </a:p>
        </p:txBody>
      </p:sp>
      <p:sp>
        <p:nvSpPr>
          <p:cNvPr id="39" name="Text Placeholder 24">
            <a:extLst>
              <a:ext uri="{FF2B5EF4-FFF2-40B4-BE49-F238E27FC236}">
                <a16:creationId xmlns:a16="http://schemas.microsoft.com/office/drawing/2014/main" id="{F534028B-9EA2-9E44-8F61-D9EDF283DB07}"/>
              </a:ext>
            </a:extLst>
          </p:cNvPr>
          <p:cNvSpPr>
            <a:spLocks noGrp="1"/>
          </p:cNvSpPr>
          <p:nvPr>
            <p:ph type="body" sz="quarter" idx="29" hasCustomPrompt="1"/>
          </p:nvPr>
        </p:nvSpPr>
        <p:spPr>
          <a:xfrm>
            <a:off x="1566534" y="5824538"/>
            <a:ext cx="1971675" cy="357188"/>
          </a:xfrm>
        </p:spPr>
        <p:txBody>
          <a:bodyPr>
            <a:noAutofit/>
          </a:bodyPr>
          <a:lstStyle>
            <a:lvl1pPr marL="0" indent="0">
              <a:buNone/>
              <a:defRPr sz="1600"/>
            </a:lvl1pPr>
            <a:lvl2pPr marL="288838" indent="0">
              <a:buNone/>
              <a:defRPr sz="1600"/>
            </a:lvl2pPr>
            <a:lvl3pPr marL="572916" indent="0">
              <a:buNone/>
              <a:defRPr sz="1600"/>
            </a:lvl3pPr>
            <a:lvl4pPr marL="0" indent="0">
              <a:buNone/>
              <a:defRPr sz="1600"/>
            </a:lvl4pPr>
            <a:lvl5pPr marL="0" indent="0">
              <a:buNone/>
              <a:defRPr sz="1600"/>
            </a:lvl5pPr>
          </a:lstStyle>
          <a:p>
            <a:pPr lvl="0"/>
            <a:r>
              <a:rPr lang="en-US" dirty="0"/>
              <a:t>Lorem ipsum</a:t>
            </a:r>
          </a:p>
        </p:txBody>
      </p:sp>
      <p:sp>
        <p:nvSpPr>
          <p:cNvPr id="30" name="Picture Placeholder 21">
            <a:extLst>
              <a:ext uri="{FF2B5EF4-FFF2-40B4-BE49-F238E27FC236}">
                <a16:creationId xmlns:a16="http://schemas.microsoft.com/office/drawing/2014/main" id="{0B45337F-DB92-094C-9FF6-65BED50085AF}"/>
              </a:ext>
            </a:extLst>
          </p:cNvPr>
          <p:cNvSpPr>
            <a:spLocks noGrp="1"/>
          </p:cNvSpPr>
          <p:nvPr>
            <p:ph type="pic" sz="quarter" idx="20" hasCustomPrompt="1"/>
          </p:nvPr>
        </p:nvSpPr>
        <p:spPr>
          <a:xfrm>
            <a:off x="8748385" y="1425575"/>
            <a:ext cx="1777562" cy="1777562"/>
          </a:xfrm>
          <a:solidFill>
            <a:schemeClr val="bg1"/>
          </a:solidFill>
        </p:spPr>
        <p:txBody>
          <a:bodyPr anchor="ctr"/>
          <a:lstStyle>
            <a:lvl1pPr marL="0" indent="0" algn="ctr">
              <a:buNone/>
              <a:defRPr/>
            </a:lvl1pPr>
          </a:lstStyle>
          <a:p>
            <a:r>
              <a:rPr lang="en-US" dirty="0"/>
              <a:t>Icon or photo</a:t>
            </a:r>
          </a:p>
        </p:txBody>
      </p:sp>
      <p:sp>
        <p:nvSpPr>
          <p:cNvPr id="31" name="Text Placeholder 24">
            <a:extLst>
              <a:ext uri="{FF2B5EF4-FFF2-40B4-BE49-F238E27FC236}">
                <a16:creationId xmlns:a16="http://schemas.microsoft.com/office/drawing/2014/main" id="{CCC37B3B-F990-FC43-9636-08F8E28E753D}"/>
              </a:ext>
            </a:extLst>
          </p:cNvPr>
          <p:cNvSpPr>
            <a:spLocks noGrp="1"/>
          </p:cNvSpPr>
          <p:nvPr>
            <p:ph type="body" sz="quarter" idx="21" hasCustomPrompt="1"/>
          </p:nvPr>
        </p:nvSpPr>
        <p:spPr>
          <a:xfrm>
            <a:off x="8748384" y="3295650"/>
            <a:ext cx="1971675" cy="357188"/>
          </a:xfrm>
        </p:spPr>
        <p:txBody>
          <a:bodyPr>
            <a:noAutofit/>
          </a:bodyPr>
          <a:lstStyle>
            <a:lvl1pPr marL="0" indent="0">
              <a:buNone/>
              <a:defRPr sz="1600"/>
            </a:lvl1pPr>
            <a:lvl2pPr marL="288838" indent="0">
              <a:buNone/>
              <a:defRPr sz="1600"/>
            </a:lvl2pPr>
            <a:lvl3pPr marL="572916" indent="0">
              <a:buNone/>
              <a:defRPr sz="1600"/>
            </a:lvl3pPr>
            <a:lvl4pPr marL="0" indent="0">
              <a:buNone/>
              <a:defRPr sz="1600"/>
            </a:lvl4pPr>
            <a:lvl5pPr marL="0" indent="0">
              <a:buNone/>
              <a:defRPr sz="1600"/>
            </a:lvl5pPr>
          </a:lstStyle>
          <a:p>
            <a:pPr lvl="0"/>
            <a:r>
              <a:rPr lang="en-US" dirty="0"/>
              <a:t>Lorem ipsum</a:t>
            </a:r>
          </a:p>
        </p:txBody>
      </p:sp>
      <p:sp>
        <p:nvSpPr>
          <p:cNvPr id="28" name="Picture Placeholder 21">
            <a:extLst>
              <a:ext uri="{FF2B5EF4-FFF2-40B4-BE49-F238E27FC236}">
                <a16:creationId xmlns:a16="http://schemas.microsoft.com/office/drawing/2014/main" id="{BAB5AAD4-5C23-C04D-AD4D-8480C8AF8074}"/>
              </a:ext>
            </a:extLst>
          </p:cNvPr>
          <p:cNvSpPr>
            <a:spLocks noGrp="1"/>
          </p:cNvSpPr>
          <p:nvPr>
            <p:ph type="pic" sz="quarter" idx="18" hasCustomPrompt="1"/>
          </p:nvPr>
        </p:nvSpPr>
        <p:spPr>
          <a:xfrm>
            <a:off x="6360785" y="1425575"/>
            <a:ext cx="1777562" cy="1777562"/>
          </a:xfrm>
          <a:solidFill>
            <a:schemeClr val="bg1"/>
          </a:solidFill>
        </p:spPr>
        <p:txBody>
          <a:bodyPr anchor="ctr"/>
          <a:lstStyle>
            <a:lvl1pPr marL="0" indent="0" algn="ctr">
              <a:buNone/>
              <a:defRPr/>
            </a:lvl1pPr>
          </a:lstStyle>
          <a:p>
            <a:r>
              <a:rPr lang="en-US" dirty="0"/>
              <a:t>Icon or photo</a:t>
            </a:r>
          </a:p>
        </p:txBody>
      </p:sp>
      <p:sp>
        <p:nvSpPr>
          <p:cNvPr id="29" name="Text Placeholder 24">
            <a:extLst>
              <a:ext uri="{FF2B5EF4-FFF2-40B4-BE49-F238E27FC236}">
                <a16:creationId xmlns:a16="http://schemas.microsoft.com/office/drawing/2014/main" id="{A7F39F92-5052-5E43-B59A-32702762D9FB}"/>
              </a:ext>
            </a:extLst>
          </p:cNvPr>
          <p:cNvSpPr>
            <a:spLocks noGrp="1"/>
          </p:cNvSpPr>
          <p:nvPr>
            <p:ph type="body" sz="quarter" idx="19" hasCustomPrompt="1"/>
          </p:nvPr>
        </p:nvSpPr>
        <p:spPr>
          <a:xfrm>
            <a:off x="6360785" y="3295650"/>
            <a:ext cx="1971675" cy="357188"/>
          </a:xfrm>
        </p:spPr>
        <p:txBody>
          <a:bodyPr>
            <a:noAutofit/>
          </a:bodyPr>
          <a:lstStyle>
            <a:lvl1pPr marL="0" indent="0">
              <a:buNone/>
              <a:defRPr sz="1600"/>
            </a:lvl1pPr>
            <a:lvl2pPr marL="288838" indent="0">
              <a:buNone/>
              <a:defRPr sz="1600"/>
            </a:lvl2pPr>
            <a:lvl3pPr marL="572916" indent="0">
              <a:buNone/>
              <a:defRPr sz="1600"/>
            </a:lvl3pPr>
            <a:lvl4pPr marL="0" indent="0">
              <a:buNone/>
              <a:defRPr sz="1600"/>
            </a:lvl4pPr>
            <a:lvl5pPr marL="0" indent="0">
              <a:buNone/>
              <a:defRPr sz="1600"/>
            </a:lvl5pPr>
          </a:lstStyle>
          <a:p>
            <a:pPr lvl="0"/>
            <a:r>
              <a:rPr lang="en-US" dirty="0"/>
              <a:t>Lorem ipsum</a:t>
            </a:r>
          </a:p>
        </p:txBody>
      </p:sp>
      <p:sp>
        <p:nvSpPr>
          <p:cNvPr id="27" name="Picture Placeholder 21">
            <a:extLst>
              <a:ext uri="{FF2B5EF4-FFF2-40B4-BE49-F238E27FC236}">
                <a16:creationId xmlns:a16="http://schemas.microsoft.com/office/drawing/2014/main" id="{13F0EF84-33B8-D44A-91AD-3C5178561777}"/>
              </a:ext>
            </a:extLst>
          </p:cNvPr>
          <p:cNvSpPr>
            <a:spLocks noGrp="1"/>
          </p:cNvSpPr>
          <p:nvPr>
            <p:ph type="pic" sz="quarter" idx="17" hasCustomPrompt="1"/>
          </p:nvPr>
        </p:nvSpPr>
        <p:spPr>
          <a:xfrm>
            <a:off x="3973184" y="1416050"/>
            <a:ext cx="1777562" cy="1777562"/>
          </a:xfrm>
          <a:solidFill>
            <a:schemeClr val="bg1"/>
          </a:solidFill>
        </p:spPr>
        <p:txBody>
          <a:bodyPr anchor="ctr"/>
          <a:lstStyle>
            <a:lvl1pPr marL="0" indent="0" algn="ctr">
              <a:buNone/>
              <a:defRPr/>
            </a:lvl1pPr>
          </a:lstStyle>
          <a:p>
            <a:r>
              <a:rPr lang="en-US" dirty="0"/>
              <a:t>Icon or photo</a:t>
            </a:r>
          </a:p>
        </p:txBody>
      </p:sp>
      <p:sp>
        <p:nvSpPr>
          <p:cNvPr id="22" name="Picture Placeholder 21">
            <a:extLst>
              <a:ext uri="{FF2B5EF4-FFF2-40B4-BE49-F238E27FC236}">
                <a16:creationId xmlns:a16="http://schemas.microsoft.com/office/drawing/2014/main" id="{B599EDCE-8C4E-2540-81EB-D239F790471B}"/>
              </a:ext>
            </a:extLst>
          </p:cNvPr>
          <p:cNvSpPr>
            <a:spLocks noGrp="1"/>
          </p:cNvSpPr>
          <p:nvPr>
            <p:ph type="pic" sz="quarter" idx="13" hasCustomPrompt="1"/>
          </p:nvPr>
        </p:nvSpPr>
        <p:spPr>
          <a:xfrm>
            <a:off x="1585584" y="1416050"/>
            <a:ext cx="1777562" cy="1777562"/>
          </a:xfrm>
          <a:solidFill>
            <a:schemeClr val="bg1"/>
          </a:solidFill>
        </p:spPr>
        <p:txBody>
          <a:bodyPr anchor="ctr"/>
          <a:lstStyle>
            <a:lvl1pPr marL="0" indent="0" algn="ctr">
              <a:buNone/>
              <a:defRPr/>
            </a:lvl1pPr>
          </a:lstStyle>
          <a:p>
            <a:r>
              <a:rPr lang="en-US" dirty="0"/>
              <a:t>Icon or photo</a:t>
            </a:r>
          </a:p>
        </p:txBody>
      </p:sp>
      <p:sp>
        <p:nvSpPr>
          <p:cNvPr id="26" name="Text Placeholder 24">
            <a:extLst>
              <a:ext uri="{FF2B5EF4-FFF2-40B4-BE49-F238E27FC236}">
                <a16:creationId xmlns:a16="http://schemas.microsoft.com/office/drawing/2014/main" id="{1B49C448-F21D-AA4F-AF40-416EDF96FE33}"/>
              </a:ext>
            </a:extLst>
          </p:cNvPr>
          <p:cNvSpPr>
            <a:spLocks noGrp="1"/>
          </p:cNvSpPr>
          <p:nvPr>
            <p:ph type="body" sz="quarter" idx="16" hasCustomPrompt="1"/>
          </p:nvPr>
        </p:nvSpPr>
        <p:spPr>
          <a:xfrm>
            <a:off x="3973185" y="3286125"/>
            <a:ext cx="1971675" cy="357188"/>
          </a:xfrm>
        </p:spPr>
        <p:txBody>
          <a:bodyPr>
            <a:noAutofit/>
          </a:bodyPr>
          <a:lstStyle>
            <a:lvl1pPr marL="0" indent="0">
              <a:buNone/>
              <a:defRPr sz="1600"/>
            </a:lvl1pPr>
            <a:lvl2pPr marL="288838" indent="0">
              <a:buNone/>
              <a:defRPr sz="1600"/>
            </a:lvl2pPr>
            <a:lvl3pPr marL="572916" indent="0">
              <a:buNone/>
              <a:defRPr sz="1600"/>
            </a:lvl3pPr>
            <a:lvl4pPr marL="0" indent="0">
              <a:buNone/>
              <a:defRPr sz="1600"/>
            </a:lvl4pPr>
            <a:lvl5pPr marL="0" indent="0">
              <a:buNone/>
              <a:defRPr sz="1600"/>
            </a:lvl5pPr>
          </a:lstStyle>
          <a:p>
            <a:pPr lvl="0"/>
            <a:r>
              <a:rPr lang="en-US" dirty="0"/>
              <a:t>Lorem ipsum</a:t>
            </a:r>
          </a:p>
        </p:txBody>
      </p:sp>
      <p:sp>
        <p:nvSpPr>
          <p:cNvPr id="25" name="Text Placeholder 24">
            <a:extLst>
              <a:ext uri="{FF2B5EF4-FFF2-40B4-BE49-F238E27FC236}">
                <a16:creationId xmlns:a16="http://schemas.microsoft.com/office/drawing/2014/main" id="{CC2B41E7-562C-1A43-8471-CBF29C723873}"/>
              </a:ext>
            </a:extLst>
          </p:cNvPr>
          <p:cNvSpPr>
            <a:spLocks noGrp="1"/>
          </p:cNvSpPr>
          <p:nvPr>
            <p:ph type="body" sz="quarter" idx="15" hasCustomPrompt="1"/>
          </p:nvPr>
        </p:nvSpPr>
        <p:spPr>
          <a:xfrm>
            <a:off x="1585584" y="3286125"/>
            <a:ext cx="1971675" cy="357188"/>
          </a:xfrm>
        </p:spPr>
        <p:txBody>
          <a:bodyPr>
            <a:noAutofit/>
          </a:bodyPr>
          <a:lstStyle>
            <a:lvl1pPr marL="0" indent="0">
              <a:buNone/>
              <a:defRPr sz="1600"/>
            </a:lvl1pPr>
            <a:lvl2pPr marL="288838" indent="0">
              <a:buNone/>
              <a:defRPr sz="1600"/>
            </a:lvl2pPr>
            <a:lvl3pPr marL="572916" indent="0">
              <a:buNone/>
              <a:defRPr sz="1600"/>
            </a:lvl3pPr>
            <a:lvl4pPr marL="0" indent="0">
              <a:buNone/>
              <a:defRPr sz="1600"/>
            </a:lvl4pPr>
            <a:lvl5pPr marL="0" indent="0">
              <a:buNone/>
              <a:defRPr sz="1600"/>
            </a:lvl5pPr>
          </a:lstStyle>
          <a:p>
            <a:pPr lvl="0"/>
            <a:r>
              <a:rPr lang="en-US" dirty="0"/>
              <a:t>Lorem ipsum</a:t>
            </a: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2507857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Custom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701" y="443500"/>
            <a:ext cx="11102293" cy="518402"/>
          </a:xfrm>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14" name="Text Placeholder 15">
            <a:extLst>
              <a:ext uri="{FF2B5EF4-FFF2-40B4-BE49-F238E27FC236}">
                <a16:creationId xmlns:a16="http://schemas.microsoft.com/office/drawing/2014/main" id="{06FEA990-B1F1-2A4C-A51A-7762E69CDDFA}"/>
              </a:ext>
            </a:extLst>
          </p:cNvPr>
          <p:cNvSpPr>
            <a:spLocks noGrp="1"/>
          </p:cNvSpPr>
          <p:nvPr>
            <p:ph type="body" sz="quarter" idx="16" hasCustomPrompt="1"/>
          </p:nvPr>
        </p:nvSpPr>
        <p:spPr>
          <a:xfrm>
            <a:off x="9830343" y="3454401"/>
            <a:ext cx="1802858" cy="2243666"/>
          </a:xfrm>
        </p:spPr>
        <p:txBody>
          <a:bodyPr anchor="b">
            <a:no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900" b="0" i="0">
                <a:latin typeface="Charles Modern Light" panose="020B0303040503020204" pitchFamily="34" charset="77"/>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Tree>
    <p:extLst>
      <p:ext uri="{BB962C8B-B14F-4D97-AF65-F5344CB8AC3E}">
        <p14:creationId xmlns:p14="http://schemas.microsoft.com/office/powerpoint/2010/main" val="1125987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317C0A-9470-C840-AAD0-81DF28511EB7}"/>
              </a:ext>
            </a:extLst>
          </p:cNvPr>
          <p:cNvSpPr/>
          <p:nvPr userDrawn="1"/>
        </p:nvSpPr>
        <p:spPr>
          <a:xfrm>
            <a:off x="544680" y="2310062"/>
            <a:ext cx="2496312" cy="2496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0F1C368E-78C9-DE46-BC41-63DB3B790D74}"/>
              </a:ext>
            </a:extLst>
          </p:cNvPr>
          <p:cNvSpPr/>
          <p:nvPr userDrawn="1"/>
        </p:nvSpPr>
        <p:spPr>
          <a:xfrm>
            <a:off x="3413456" y="2312560"/>
            <a:ext cx="2496312" cy="24963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C8BCBDFB-34A4-9C48-8E55-4574E23FDB76}"/>
              </a:ext>
            </a:extLst>
          </p:cNvPr>
          <p:cNvSpPr/>
          <p:nvPr userDrawn="1"/>
        </p:nvSpPr>
        <p:spPr>
          <a:xfrm>
            <a:off x="6282232" y="2315059"/>
            <a:ext cx="2496312" cy="2496312"/>
          </a:xfrm>
          <a:prstGeom prst="rect">
            <a:avLst/>
          </a:prstGeom>
          <a:solidFill>
            <a:srgbClr val="018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a:extLst>
              <a:ext uri="{FF2B5EF4-FFF2-40B4-BE49-F238E27FC236}">
                <a16:creationId xmlns:a16="http://schemas.microsoft.com/office/drawing/2014/main" id="{6B8EFE1A-E6B0-464E-AEBC-35CB80CA3252}"/>
              </a:ext>
            </a:extLst>
          </p:cNvPr>
          <p:cNvSpPr/>
          <p:nvPr userDrawn="1"/>
        </p:nvSpPr>
        <p:spPr>
          <a:xfrm>
            <a:off x="9151009" y="2302567"/>
            <a:ext cx="2496312" cy="2496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userDrawn="1">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userDrawn="1">
            <p:ph type="sldNum" sz="quarter" idx="12"/>
          </p:nvPr>
        </p:nvSpPr>
        <p:spPr/>
        <p:txBody>
          <a:bodyPr/>
          <a:lstStyle/>
          <a:p>
            <a:fld id="{51C42D48-3D89-451C-9D14-12E9AAE2BFF0}" type="slidenum">
              <a:rPr lang="en-US" smtClean="0"/>
              <a:t>‹#›</a:t>
            </a:fld>
            <a:endParaRPr lang="en-US" dirty="0"/>
          </a:p>
        </p:txBody>
      </p:sp>
      <p:sp>
        <p:nvSpPr>
          <p:cNvPr id="7" name="Text Placeholder 5">
            <a:extLst>
              <a:ext uri="{FF2B5EF4-FFF2-40B4-BE49-F238E27FC236}">
                <a16:creationId xmlns:a16="http://schemas.microsoft.com/office/drawing/2014/main" id="{74D701BC-BCF3-344C-9713-892CA53BD4F3}"/>
              </a:ext>
            </a:extLst>
          </p:cNvPr>
          <p:cNvSpPr>
            <a:spLocks noGrp="1"/>
          </p:cNvSpPr>
          <p:nvPr userDrawn="1">
            <p:ph type="body" sz="quarter" idx="13" hasCustomPrompt="1"/>
          </p:nvPr>
        </p:nvSpPr>
        <p:spPr>
          <a:xfrm>
            <a:off x="728188" y="2436382"/>
            <a:ext cx="2129297" cy="710688"/>
          </a:xfrm>
        </p:spPr>
        <p:txBody>
          <a:bodyPr>
            <a:noAutofit/>
          </a:bodyPr>
          <a:lstStyle>
            <a:lvl1pPr marL="0" indent="0">
              <a:buNone/>
              <a:defRPr sz="5398">
                <a:solidFill>
                  <a:schemeClr val="bg1"/>
                </a:solidFill>
              </a:defRPr>
            </a:lvl1pPr>
          </a:lstStyle>
          <a:p>
            <a:pPr lvl="0"/>
            <a:r>
              <a:rPr lang="en-US" dirty="0"/>
              <a:t>01</a:t>
            </a:r>
          </a:p>
        </p:txBody>
      </p:sp>
      <p:sp>
        <p:nvSpPr>
          <p:cNvPr id="8" name="Text Placeholder 5">
            <a:extLst>
              <a:ext uri="{FF2B5EF4-FFF2-40B4-BE49-F238E27FC236}">
                <a16:creationId xmlns:a16="http://schemas.microsoft.com/office/drawing/2014/main" id="{B6A26777-FD56-1C4B-891E-52A268D47339}"/>
              </a:ext>
            </a:extLst>
          </p:cNvPr>
          <p:cNvSpPr>
            <a:spLocks noGrp="1"/>
          </p:cNvSpPr>
          <p:nvPr userDrawn="1">
            <p:ph type="body" sz="quarter" idx="14" hasCustomPrompt="1"/>
          </p:nvPr>
        </p:nvSpPr>
        <p:spPr>
          <a:xfrm>
            <a:off x="728188" y="3267856"/>
            <a:ext cx="2129297" cy="1335186"/>
          </a:xfrm>
        </p:spPr>
        <p:txBody>
          <a:bodyPr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5" name="Text Placeholder 5">
            <a:extLst>
              <a:ext uri="{FF2B5EF4-FFF2-40B4-BE49-F238E27FC236}">
                <a16:creationId xmlns:a16="http://schemas.microsoft.com/office/drawing/2014/main" id="{B18A4518-2848-AC4F-B4C0-FF6AD2B45D56}"/>
              </a:ext>
            </a:extLst>
          </p:cNvPr>
          <p:cNvSpPr>
            <a:spLocks noGrp="1"/>
          </p:cNvSpPr>
          <p:nvPr userDrawn="1">
            <p:ph type="body" sz="quarter" idx="21" hasCustomPrompt="1"/>
          </p:nvPr>
        </p:nvSpPr>
        <p:spPr>
          <a:xfrm>
            <a:off x="3596964" y="2438880"/>
            <a:ext cx="2129297" cy="710688"/>
          </a:xfrm>
        </p:spPr>
        <p:txBody>
          <a:bodyPr>
            <a:noAutofit/>
          </a:bodyPr>
          <a:lstStyle>
            <a:lvl1pPr marL="0" indent="0">
              <a:buNone/>
              <a:defRPr sz="5398">
                <a:solidFill>
                  <a:schemeClr val="bg1"/>
                </a:solidFill>
              </a:defRPr>
            </a:lvl1pPr>
          </a:lstStyle>
          <a:p>
            <a:pPr lvl="0"/>
            <a:r>
              <a:rPr lang="en-US" dirty="0"/>
              <a:t>02</a:t>
            </a:r>
          </a:p>
        </p:txBody>
      </p:sp>
      <p:sp>
        <p:nvSpPr>
          <p:cNvPr id="26" name="Text Placeholder 5">
            <a:extLst>
              <a:ext uri="{FF2B5EF4-FFF2-40B4-BE49-F238E27FC236}">
                <a16:creationId xmlns:a16="http://schemas.microsoft.com/office/drawing/2014/main" id="{C07A2BC0-EE1D-2B44-A3C4-1B102E2C91A1}"/>
              </a:ext>
            </a:extLst>
          </p:cNvPr>
          <p:cNvSpPr>
            <a:spLocks noGrp="1"/>
          </p:cNvSpPr>
          <p:nvPr userDrawn="1">
            <p:ph type="body" sz="quarter" idx="22" hasCustomPrompt="1"/>
          </p:nvPr>
        </p:nvSpPr>
        <p:spPr>
          <a:xfrm>
            <a:off x="3596964" y="3270354"/>
            <a:ext cx="2129297" cy="1335186"/>
          </a:xfrm>
        </p:spPr>
        <p:txBody>
          <a:bodyPr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8" name="Text Placeholder 5">
            <a:extLst>
              <a:ext uri="{FF2B5EF4-FFF2-40B4-BE49-F238E27FC236}">
                <a16:creationId xmlns:a16="http://schemas.microsoft.com/office/drawing/2014/main" id="{0FE2CAFF-1F08-9E48-97E2-B9A48BF81A60}"/>
              </a:ext>
            </a:extLst>
          </p:cNvPr>
          <p:cNvSpPr>
            <a:spLocks noGrp="1"/>
          </p:cNvSpPr>
          <p:nvPr userDrawn="1">
            <p:ph type="body" sz="quarter" idx="23" hasCustomPrompt="1"/>
          </p:nvPr>
        </p:nvSpPr>
        <p:spPr>
          <a:xfrm>
            <a:off x="6465741" y="2441379"/>
            <a:ext cx="2129297" cy="710688"/>
          </a:xfrm>
        </p:spPr>
        <p:txBody>
          <a:bodyPr>
            <a:noAutofit/>
          </a:bodyPr>
          <a:lstStyle>
            <a:lvl1pPr marL="0" indent="0">
              <a:buNone/>
              <a:defRPr sz="5398">
                <a:solidFill>
                  <a:schemeClr val="bg1"/>
                </a:solidFill>
              </a:defRPr>
            </a:lvl1pPr>
          </a:lstStyle>
          <a:p>
            <a:pPr lvl="0"/>
            <a:r>
              <a:rPr lang="en-US" dirty="0"/>
              <a:t>03</a:t>
            </a:r>
          </a:p>
        </p:txBody>
      </p:sp>
      <p:sp>
        <p:nvSpPr>
          <p:cNvPr id="29" name="Text Placeholder 5">
            <a:extLst>
              <a:ext uri="{FF2B5EF4-FFF2-40B4-BE49-F238E27FC236}">
                <a16:creationId xmlns:a16="http://schemas.microsoft.com/office/drawing/2014/main" id="{1DD8C07C-602A-0241-834B-0689571F8BF4}"/>
              </a:ext>
            </a:extLst>
          </p:cNvPr>
          <p:cNvSpPr>
            <a:spLocks noGrp="1"/>
          </p:cNvSpPr>
          <p:nvPr userDrawn="1">
            <p:ph type="body" sz="quarter" idx="24" hasCustomPrompt="1"/>
          </p:nvPr>
        </p:nvSpPr>
        <p:spPr>
          <a:xfrm>
            <a:off x="6465741" y="3272853"/>
            <a:ext cx="2129297" cy="1335186"/>
          </a:xfrm>
        </p:spPr>
        <p:txBody>
          <a:bodyPr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1" name="Text Placeholder 5">
            <a:extLst>
              <a:ext uri="{FF2B5EF4-FFF2-40B4-BE49-F238E27FC236}">
                <a16:creationId xmlns:a16="http://schemas.microsoft.com/office/drawing/2014/main" id="{EB4C9B8D-F06C-294D-82FB-F605C518A730}"/>
              </a:ext>
            </a:extLst>
          </p:cNvPr>
          <p:cNvSpPr>
            <a:spLocks noGrp="1"/>
          </p:cNvSpPr>
          <p:nvPr userDrawn="1">
            <p:ph type="body" sz="quarter" idx="25" hasCustomPrompt="1"/>
          </p:nvPr>
        </p:nvSpPr>
        <p:spPr>
          <a:xfrm>
            <a:off x="9334518" y="2428887"/>
            <a:ext cx="2129297" cy="710688"/>
          </a:xfrm>
        </p:spPr>
        <p:txBody>
          <a:bodyPr>
            <a:noAutofit/>
          </a:bodyPr>
          <a:lstStyle>
            <a:lvl1pPr marL="0" indent="0">
              <a:buNone/>
              <a:defRPr sz="5398">
                <a:solidFill>
                  <a:schemeClr val="bg1"/>
                </a:solidFill>
              </a:defRPr>
            </a:lvl1pPr>
          </a:lstStyle>
          <a:p>
            <a:pPr lvl="0"/>
            <a:r>
              <a:rPr lang="en-US" dirty="0"/>
              <a:t>04</a:t>
            </a:r>
          </a:p>
        </p:txBody>
      </p:sp>
      <p:sp>
        <p:nvSpPr>
          <p:cNvPr id="32" name="Text Placeholder 5">
            <a:extLst>
              <a:ext uri="{FF2B5EF4-FFF2-40B4-BE49-F238E27FC236}">
                <a16:creationId xmlns:a16="http://schemas.microsoft.com/office/drawing/2014/main" id="{03FB1FCB-4B63-6A4D-BE55-779DD8345C2F}"/>
              </a:ext>
            </a:extLst>
          </p:cNvPr>
          <p:cNvSpPr>
            <a:spLocks noGrp="1"/>
          </p:cNvSpPr>
          <p:nvPr userDrawn="1">
            <p:ph type="body" sz="quarter" idx="26" hasCustomPrompt="1"/>
          </p:nvPr>
        </p:nvSpPr>
        <p:spPr>
          <a:xfrm>
            <a:off x="9334518" y="3260361"/>
            <a:ext cx="2129297" cy="1335186"/>
          </a:xfrm>
        </p:spPr>
        <p:txBody>
          <a:bodyPr anchor="b">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Tree>
    <p:extLst>
      <p:ext uri="{BB962C8B-B14F-4D97-AF65-F5344CB8AC3E}">
        <p14:creationId xmlns:p14="http://schemas.microsoft.com/office/powerpoint/2010/main" val="2853487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Four Conten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cxnSp>
        <p:nvCxnSpPr>
          <p:cNvPr id="11" name="Straight Connector 10">
            <a:extLst>
              <a:ext uri="{FF2B5EF4-FFF2-40B4-BE49-F238E27FC236}">
                <a16:creationId xmlns:a16="http://schemas.microsoft.com/office/drawing/2014/main" id="{FDC34F48-049E-0D49-98C5-41F5E368CBA7}"/>
              </a:ext>
            </a:extLst>
          </p:cNvPr>
          <p:cNvCxnSpPr/>
          <p:nvPr/>
        </p:nvCxnSpPr>
        <p:spPr bwMode="auto">
          <a:xfrm>
            <a:off x="2936876" y="1819278"/>
            <a:ext cx="0" cy="373062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C5398F-37BE-D945-B097-E7D7029EE283}"/>
              </a:ext>
            </a:extLst>
          </p:cNvPr>
          <p:cNvCxnSpPr/>
          <p:nvPr/>
        </p:nvCxnSpPr>
        <p:spPr bwMode="auto">
          <a:xfrm>
            <a:off x="5722939" y="1819278"/>
            <a:ext cx="0" cy="373062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37B8E6F-3D14-524F-80CD-78ECEAE150A6}"/>
              </a:ext>
            </a:extLst>
          </p:cNvPr>
          <p:cNvCxnSpPr/>
          <p:nvPr/>
        </p:nvCxnSpPr>
        <p:spPr bwMode="auto">
          <a:xfrm>
            <a:off x="8551864" y="1779591"/>
            <a:ext cx="0" cy="373062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5">
            <a:extLst>
              <a:ext uri="{FF2B5EF4-FFF2-40B4-BE49-F238E27FC236}">
                <a16:creationId xmlns:a16="http://schemas.microsoft.com/office/drawing/2014/main" id="{B1E5AED3-B6E7-2848-8C40-567355369C92}"/>
              </a:ext>
            </a:extLst>
          </p:cNvPr>
          <p:cNvSpPr>
            <a:spLocks noGrp="1"/>
          </p:cNvSpPr>
          <p:nvPr userDrawn="1">
            <p:ph type="body" sz="quarter" idx="22" hasCustomPrompt="1"/>
          </p:nvPr>
        </p:nvSpPr>
        <p:spPr>
          <a:xfrm>
            <a:off x="585648" y="3413229"/>
            <a:ext cx="2148730" cy="1335186"/>
          </a:xfrm>
        </p:spPr>
        <p:txBody>
          <a:bodyPr anchor="t">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0" name="Text Placeholder 5">
            <a:extLst>
              <a:ext uri="{FF2B5EF4-FFF2-40B4-BE49-F238E27FC236}">
                <a16:creationId xmlns:a16="http://schemas.microsoft.com/office/drawing/2014/main" id="{F149623A-1C02-E541-93BC-C7412F32A46B}"/>
              </a:ext>
            </a:extLst>
          </p:cNvPr>
          <p:cNvSpPr>
            <a:spLocks noGrp="1"/>
          </p:cNvSpPr>
          <p:nvPr userDrawn="1">
            <p:ph type="body" sz="quarter" idx="13" hasCustomPrompt="1"/>
          </p:nvPr>
        </p:nvSpPr>
        <p:spPr>
          <a:xfrm>
            <a:off x="585649" y="1836307"/>
            <a:ext cx="1171715" cy="1335518"/>
          </a:xfrm>
        </p:spPr>
        <p:txBody>
          <a:bodyPr>
            <a:noAutofit/>
          </a:bodyPr>
          <a:lstStyle>
            <a:lvl1pPr marL="0" indent="0">
              <a:buNone/>
              <a:defRPr sz="9597">
                <a:solidFill>
                  <a:schemeClr val="tx2"/>
                </a:solidFill>
                <a:latin typeface="+mj-lt"/>
              </a:defRPr>
            </a:lvl1pPr>
          </a:lstStyle>
          <a:p>
            <a:pPr lvl="0"/>
            <a:r>
              <a:rPr lang="en-US" dirty="0"/>
              <a:t>1</a:t>
            </a:r>
          </a:p>
        </p:txBody>
      </p:sp>
      <p:sp>
        <p:nvSpPr>
          <p:cNvPr id="31" name="Text Placeholder 5">
            <a:extLst>
              <a:ext uri="{FF2B5EF4-FFF2-40B4-BE49-F238E27FC236}">
                <a16:creationId xmlns:a16="http://schemas.microsoft.com/office/drawing/2014/main" id="{AE663D1A-BABF-8941-ADCE-32F241CC4627}"/>
              </a:ext>
            </a:extLst>
          </p:cNvPr>
          <p:cNvSpPr>
            <a:spLocks noGrp="1"/>
          </p:cNvSpPr>
          <p:nvPr userDrawn="1">
            <p:ph type="body" sz="quarter" idx="23" hasCustomPrompt="1"/>
          </p:nvPr>
        </p:nvSpPr>
        <p:spPr>
          <a:xfrm>
            <a:off x="3338373" y="3422754"/>
            <a:ext cx="2148730" cy="1335186"/>
          </a:xfrm>
        </p:spPr>
        <p:txBody>
          <a:bodyPr anchor="t">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2" name="Text Placeholder 5">
            <a:extLst>
              <a:ext uri="{FF2B5EF4-FFF2-40B4-BE49-F238E27FC236}">
                <a16:creationId xmlns:a16="http://schemas.microsoft.com/office/drawing/2014/main" id="{3BF26A24-2A14-934D-BBC1-562E8679B218}"/>
              </a:ext>
            </a:extLst>
          </p:cNvPr>
          <p:cNvSpPr>
            <a:spLocks noGrp="1"/>
          </p:cNvSpPr>
          <p:nvPr userDrawn="1">
            <p:ph type="body" sz="quarter" idx="24" hasCustomPrompt="1"/>
          </p:nvPr>
        </p:nvSpPr>
        <p:spPr>
          <a:xfrm>
            <a:off x="3338373" y="1845832"/>
            <a:ext cx="1171715" cy="1335518"/>
          </a:xfrm>
        </p:spPr>
        <p:txBody>
          <a:bodyPr>
            <a:noAutofit/>
          </a:bodyPr>
          <a:lstStyle>
            <a:lvl1pPr marL="0" indent="0">
              <a:buNone/>
              <a:defRPr sz="9597">
                <a:solidFill>
                  <a:schemeClr val="tx2"/>
                </a:solidFill>
                <a:latin typeface="+mj-lt"/>
              </a:defRPr>
            </a:lvl1pPr>
          </a:lstStyle>
          <a:p>
            <a:pPr lvl="0"/>
            <a:r>
              <a:rPr lang="en-US" dirty="0"/>
              <a:t>2</a:t>
            </a:r>
          </a:p>
        </p:txBody>
      </p:sp>
      <p:sp>
        <p:nvSpPr>
          <p:cNvPr id="33" name="Text Placeholder 5">
            <a:extLst>
              <a:ext uri="{FF2B5EF4-FFF2-40B4-BE49-F238E27FC236}">
                <a16:creationId xmlns:a16="http://schemas.microsoft.com/office/drawing/2014/main" id="{A2BE37D9-AE5A-8849-A5A2-BE5596AFF9C8}"/>
              </a:ext>
            </a:extLst>
          </p:cNvPr>
          <p:cNvSpPr>
            <a:spLocks noGrp="1"/>
          </p:cNvSpPr>
          <p:nvPr userDrawn="1">
            <p:ph type="body" sz="quarter" idx="25" hasCustomPrompt="1"/>
          </p:nvPr>
        </p:nvSpPr>
        <p:spPr>
          <a:xfrm>
            <a:off x="6176823" y="3432279"/>
            <a:ext cx="2148730" cy="1335186"/>
          </a:xfrm>
        </p:spPr>
        <p:txBody>
          <a:bodyPr anchor="t">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4" name="Text Placeholder 5">
            <a:extLst>
              <a:ext uri="{FF2B5EF4-FFF2-40B4-BE49-F238E27FC236}">
                <a16:creationId xmlns:a16="http://schemas.microsoft.com/office/drawing/2014/main" id="{B30E0ADA-A196-AE4C-B8AD-51F9E95393CC}"/>
              </a:ext>
            </a:extLst>
          </p:cNvPr>
          <p:cNvSpPr>
            <a:spLocks noGrp="1"/>
          </p:cNvSpPr>
          <p:nvPr userDrawn="1">
            <p:ph type="body" sz="quarter" idx="26" hasCustomPrompt="1"/>
          </p:nvPr>
        </p:nvSpPr>
        <p:spPr>
          <a:xfrm>
            <a:off x="6176824" y="1855357"/>
            <a:ext cx="1171715" cy="1335518"/>
          </a:xfrm>
        </p:spPr>
        <p:txBody>
          <a:bodyPr>
            <a:noAutofit/>
          </a:bodyPr>
          <a:lstStyle>
            <a:lvl1pPr marL="0" indent="0">
              <a:buNone/>
              <a:defRPr sz="9597">
                <a:solidFill>
                  <a:schemeClr val="tx2"/>
                </a:solidFill>
                <a:latin typeface="+mj-lt"/>
              </a:defRPr>
            </a:lvl1pPr>
          </a:lstStyle>
          <a:p>
            <a:pPr lvl="0"/>
            <a:r>
              <a:rPr lang="en-US" dirty="0"/>
              <a:t>3</a:t>
            </a:r>
          </a:p>
        </p:txBody>
      </p:sp>
      <p:sp>
        <p:nvSpPr>
          <p:cNvPr id="35" name="Text Placeholder 5">
            <a:extLst>
              <a:ext uri="{FF2B5EF4-FFF2-40B4-BE49-F238E27FC236}">
                <a16:creationId xmlns:a16="http://schemas.microsoft.com/office/drawing/2014/main" id="{6DCE6E3E-FEB2-9B48-8041-FB197891907A}"/>
              </a:ext>
            </a:extLst>
          </p:cNvPr>
          <p:cNvSpPr>
            <a:spLocks noGrp="1"/>
          </p:cNvSpPr>
          <p:nvPr userDrawn="1">
            <p:ph type="body" sz="quarter" idx="27" hasCustomPrompt="1"/>
          </p:nvPr>
        </p:nvSpPr>
        <p:spPr>
          <a:xfrm>
            <a:off x="8972410" y="3427516"/>
            <a:ext cx="2148730" cy="1335186"/>
          </a:xfrm>
        </p:spPr>
        <p:txBody>
          <a:bodyPr anchor="t">
            <a:normAutofit/>
          </a:bodyPr>
          <a:lstStyle>
            <a:lvl1pPr marL="0" indent="0">
              <a:buNone/>
              <a:defRPr sz="1999">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6" name="Text Placeholder 5">
            <a:extLst>
              <a:ext uri="{FF2B5EF4-FFF2-40B4-BE49-F238E27FC236}">
                <a16:creationId xmlns:a16="http://schemas.microsoft.com/office/drawing/2014/main" id="{2377DC1F-5283-344E-8BE3-B8490B10946B}"/>
              </a:ext>
            </a:extLst>
          </p:cNvPr>
          <p:cNvSpPr>
            <a:spLocks noGrp="1"/>
          </p:cNvSpPr>
          <p:nvPr userDrawn="1">
            <p:ph type="body" sz="quarter" idx="28" hasCustomPrompt="1"/>
          </p:nvPr>
        </p:nvSpPr>
        <p:spPr>
          <a:xfrm>
            <a:off x="8972411" y="1850594"/>
            <a:ext cx="1171715" cy="1335518"/>
          </a:xfrm>
        </p:spPr>
        <p:txBody>
          <a:bodyPr>
            <a:noAutofit/>
          </a:bodyPr>
          <a:lstStyle>
            <a:lvl1pPr marL="0" indent="0">
              <a:buNone/>
              <a:defRPr sz="9597">
                <a:solidFill>
                  <a:schemeClr val="tx2"/>
                </a:solidFill>
                <a:latin typeface="+mj-lt"/>
              </a:defRPr>
            </a:lvl1pPr>
          </a:lstStyle>
          <a:p>
            <a:pPr lvl="0"/>
            <a:r>
              <a:rPr lang="en-US" dirty="0"/>
              <a:t>4</a:t>
            </a:r>
          </a:p>
        </p:txBody>
      </p:sp>
    </p:spTree>
    <p:extLst>
      <p:ext uri="{BB962C8B-B14F-4D97-AF65-F5344CB8AC3E}">
        <p14:creationId xmlns:p14="http://schemas.microsoft.com/office/powerpoint/2010/main" val="103402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Charles Schwab Corporation. ©2016</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1438120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ven Content">
    <p:bg>
      <p:bgPr>
        <a:solidFill>
          <a:schemeClr val="tx1">
            <a:lumMod val="75000"/>
          </a:schemeClr>
        </a:solidFill>
        <a:effectLst/>
      </p:bgPr>
    </p:bg>
    <p:spTree>
      <p:nvGrpSpPr>
        <p:cNvPr id="1" name=""/>
        <p:cNvGrpSpPr/>
        <p:nvPr/>
      </p:nvGrpSpPr>
      <p:grpSpPr>
        <a:xfrm>
          <a:off x="0" y="0"/>
          <a:ext cx="0" cy="0"/>
          <a:chOff x="0" y="0"/>
          <a:chExt cx="0" cy="0"/>
        </a:xfrm>
      </p:grpSpPr>
      <p:sp>
        <p:nvSpPr>
          <p:cNvPr id="91" name="Picture Placeholder 21">
            <a:extLst>
              <a:ext uri="{FF2B5EF4-FFF2-40B4-BE49-F238E27FC236}">
                <a16:creationId xmlns:a16="http://schemas.microsoft.com/office/drawing/2014/main" id="{1558B9E8-08B8-7D48-97B1-91C51A6CFEF6}"/>
              </a:ext>
            </a:extLst>
          </p:cNvPr>
          <p:cNvSpPr>
            <a:spLocks noGrp="1"/>
          </p:cNvSpPr>
          <p:nvPr>
            <p:ph type="pic" sz="quarter" idx="39" hasCustomPrompt="1"/>
          </p:nvPr>
        </p:nvSpPr>
        <p:spPr>
          <a:xfrm>
            <a:off x="2128838" y="2790829"/>
            <a:ext cx="1357642" cy="1355725"/>
          </a:xfrm>
          <a:solidFill>
            <a:schemeClr val="tx1"/>
          </a:solidFill>
        </p:spPr>
        <p:txBody>
          <a:bodyPr anchor="ctr"/>
          <a:lstStyle>
            <a:lvl1pPr marL="0" indent="0" algn="ctr">
              <a:buNone/>
              <a:defRPr/>
            </a:lvl1pPr>
          </a:lstStyle>
          <a:p>
            <a:r>
              <a:rPr lang="en-US" dirty="0"/>
              <a:t>Icon or photo</a:t>
            </a:r>
          </a:p>
        </p:txBody>
      </p:sp>
      <p:sp>
        <p:nvSpPr>
          <p:cNvPr id="92" name="Picture Placeholder 21">
            <a:extLst>
              <a:ext uri="{FF2B5EF4-FFF2-40B4-BE49-F238E27FC236}">
                <a16:creationId xmlns:a16="http://schemas.microsoft.com/office/drawing/2014/main" id="{CD0D7CDB-172C-214C-9451-0983F2AE8181}"/>
              </a:ext>
            </a:extLst>
          </p:cNvPr>
          <p:cNvSpPr>
            <a:spLocks noGrp="1"/>
          </p:cNvSpPr>
          <p:nvPr>
            <p:ph type="pic" sz="quarter" idx="40" hasCustomPrompt="1"/>
          </p:nvPr>
        </p:nvSpPr>
        <p:spPr>
          <a:xfrm>
            <a:off x="3729038" y="2790829"/>
            <a:ext cx="1357642" cy="1355725"/>
          </a:xfrm>
          <a:solidFill>
            <a:schemeClr val="tx1"/>
          </a:solidFill>
        </p:spPr>
        <p:txBody>
          <a:bodyPr anchor="ctr"/>
          <a:lstStyle>
            <a:lvl1pPr marL="0" indent="0" algn="ctr">
              <a:buNone/>
              <a:defRPr/>
            </a:lvl1pPr>
          </a:lstStyle>
          <a:p>
            <a:r>
              <a:rPr lang="en-US" dirty="0"/>
              <a:t>Icon or photo</a:t>
            </a:r>
          </a:p>
        </p:txBody>
      </p:sp>
      <p:sp>
        <p:nvSpPr>
          <p:cNvPr id="93" name="Picture Placeholder 21">
            <a:extLst>
              <a:ext uri="{FF2B5EF4-FFF2-40B4-BE49-F238E27FC236}">
                <a16:creationId xmlns:a16="http://schemas.microsoft.com/office/drawing/2014/main" id="{1FE49DB3-B1C7-A449-A3A0-D8C48F31CC96}"/>
              </a:ext>
            </a:extLst>
          </p:cNvPr>
          <p:cNvSpPr>
            <a:spLocks noGrp="1"/>
          </p:cNvSpPr>
          <p:nvPr>
            <p:ph type="pic" sz="quarter" idx="41" hasCustomPrompt="1"/>
          </p:nvPr>
        </p:nvSpPr>
        <p:spPr>
          <a:xfrm>
            <a:off x="5329238" y="2790829"/>
            <a:ext cx="1357642" cy="1355725"/>
          </a:xfrm>
          <a:solidFill>
            <a:schemeClr val="tx1"/>
          </a:solidFill>
        </p:spPr>
        <p:txBody>
          <a:bodyPr anchor="ctr"/>
          <a:lstStyle>
            <a:lvl1pPr marL="0" indent="0" algn="ctr">
              <a:buNone/>
              <a:defRPr/>
            </a:lvl1pPr>
          </a:lstStyle>
          <a:p>
            <a:r>
              <a:rPr lang="en-US" dirty="0"/>
              <a:t>Icon or photo</a:t>
            </a:r>
          </a:p>
        </p:txBody>
      </p:sp>
      <p:sp>
        <p:nvSpPr>
          <p:cNvPr id="94" name="Picture Placeholder 21">
            <a:extLst>
              <a:ext uri="{FF2B5EF4-FFF2-40B4-BE49-F238E27FC236}">
                <a16:creationId xmlns:a16="http://schemas.microsoft.com/office/drawing/2014/main" id="{74188D25-66BC-7742-AC9E-0B84D3F3DE3F}"/>
              </a:ext>
            </a:extLst>
          </p:cNvPr>
          <p:cNvSpPr>
            <a:spLocks noGrp="1"/>
          </p:cNvSpPr>
          <p:nvPr>
            <p:ph type="pic" sz="quarter" idx="42" hasCustomPrompt="1"/>
          </p:nvPr>
        </p:nvSpPr>
        <p:spPr>
          <a:xfrm>
            <a:off x="6929438" y="2790829"/>
            <a:ext cx="1357642" cy="1355725"/>
          </a:xfrm>
          <a:solidFill>
            <a:schemeClr val="tx1"/>
          </a:solidFill>
        </p:spPr>
        <p:txBody>
          <a:bodyPr anchor="ctr"/>
          <a:lstStyle>
            <a:lvl1pPr marL="0" indent="0" algn="ctr">
              <a:buNone/>
              <a:defRPr/>
            </a:lvl1pPr>
          </a:lstStyle>
          <a:p>
            <a:r>
              <a:rPr lang="en-US" dirty="0"/>
              <a:t>Icon or photo</a:t>
            </a:r>
          </a:p>
        </p:txBody>
      </p:sp>
      <p:sp>
        <p:nvSpPr>
          <p:cNvPr id="95" name="Picture Placeholder 21">
            <a:extLst>
              <a:ext uri="{FF2B5EF4-FFF2-40B4-BE49-F238E27FC236}">
                <a16:creationId xmlns:a16="http://schemas.microsoft.com/office/drawing/2014/main" id="{03FC524C-6AF5-0D41-B9C2-CB2AAF0257D3}"/>
              </a:ext>
            </a:extLst>
          </p:cNvPr>
          <p:cNvSpPr>
            <a:spLocks noGrp="1"/>
          </p:cNvSpPr>
          <p:nvPr>
            <p:ph type="pic" sz="quarter" idx="43" hasCustomPrompt="1"/>
          </p:nvPr>
        </p:nvSpPr>
        <p:spPr>
          <a:xfrm>
            <a:off x="8529638" y="2790829"/>
            <a:ext cx="1357642" cy="1355725"/>
          </a:xfrm>
          <a:solidFill>
            <a:schemeClr val="tx1"/>
          </a:solidFill>
        </p:spPr>
        <p:txBody>
          <a:bodyPr anchor="ctr"/>
          <a:lstStyle>
            <a:lvl1pPr marL="0" indent="0" algn="ctr">
              <a:buNone/>
              <a:defRPr/>
            </a:lvl1pPr>
          </a:lstStyle>
          <a:p>
            <a:r>
              <a:rPr lang="en-US" dirty="0"/>
              <a:t>Icon or photo</a:t>
            </a:r>
          </a:p>
        </p:txBody>
      </p:sp>
      <p:sp>
        <p:nvSpPr>
          <p:cNvPr id="96" name="Picture Placeholder 21">
            <a:extLst>
              <a:ext uri="{FF2B5EF4-FFF2-40B4-BE49-F238E27FC236}">
                <a16:creationId xmlns:a16="http://schemas.microsoft.com/office/drawing/2014/main" id="{38978075-D22C-7544-B9CA-A6826C982328}"/>
              </a:ext>
            </a:extLst>
          </p:cNvPr>
          <p:cNvSpPr>
            <a:spLocks noGrp="1"/>
          </p:cNvSpPr>
          <p:nvPr>
            <p:ph type="pic" sz="quarter" idx="44" hasCustomPrompt="1"/>
          </p:nvPr>
        </p:nvSpPr>
        <p:spPr>
          <a:xfrm>
            <a:off x="10129838" y="2790829"/>
            <a:ext cx="1357642" cy="1355725"/>
          </a:xfrm>
          <a:solidFill>
            <a:schemeClr val="tx1"/>
          </a:solidFill>
        </p:spPr>
        <p:txBody>
          <a:bodyPr anchor="ctr"/>
          <a:lstStyle>
            <a:lvl1pPr marL="0" indent="0" algn="ctr">
              <a:buNone/>
              <a:defRPr/>
            </a:lvl1pPr>
          </a:lstStyle>
          <a:p>
            <a:r>
              <a:rPr lang="en-US" dirty="0"/>
              <a:t>Icon or photo</a:t>
            </a:r>
          </a:p>
        </p:txBody>
      </p:sp>
      <p:sp>
        <p:nvSpPr>
          <p:cNvPr id="89" name="Picture Placeholder 21">
            <a:extLst>
              <a:ext uri="{FF2B5EF4-FFF2-40B4-BE49-F238E27FC236}">
                <a16:creationId xmlns:a16="http://schemas.microsoft.com/office/drawing/2014/main" id="{E66B47B6-07D9-CE46-A854-63C591154691}"/>
              </a:ext>
            </a:extLst>
          </p:cNvPr>
          <p:cNvSpPr>
            <a:spLocks noGrp="1"/>
          </p:cNvSpPr>
          <p:nvPr>
            <p:ph type="pic" sz="quarter" idx="38" hasCustomPrompt="1"/>
          </p:nvPr>
        </p:nvSpPr>
        <p:spPr>
          <a:xfrm>
            <a:off x="528638" y="2790829"/>
            <a:ext cx="1357642" cy="1355725"/>
          </a:xfrm>
          <a:solidFill>
            <a:schemeClr val="tx1"/>
          </a:solidFill>
        </p:spPr>
        <p:txBody>
          <a:bodyPr anchor="ctr"/>
          <a:lstStyle>
            <a:lvl1pPr marL="0" indent="0" algn="ctr">
              <a:buNone/>
              <a:defRPr/>
            </a:lvl1pPr>
          </a:lstStyle>
          <a:p>
            <a:r>
              <a:rPr lang="en-US" dirty="0"/>
              <a:t>Icon or photo</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29" name="Text Placeholder 5">
            <a:extLst>
              <a:ext uri="{FF2B5EF4-FFF2-40B4-BE49-F238E27FC236}">
                <a16:creationId xmlns:a16="http://schemas.microsoft.com/office/drawing/2014/main" id="{B1E5AED3-B6E7-2848-8C40-567355369C92}"/>
              </a:ext>
            </a:extLst>
          </p:cNvPr>
          <p:cNvSpPr>
            <a:spLocks noGrp="1"/>
          </p:cNvSpPr>
          <p:nvPr userDrawn="1">
            <p:ph type="body" sz="quarter" idx="22" hasCustomPrompt="1"/>
          </p:nvPr>
        </p:nvSpPr>
        <p:spPr>
          <a:xfrm>
            <a:off x="5286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0" name="Text Placeholder 5">
            <a:extLst>
              <a:ext uri="{FF2B5EF4-FFF2-40B4-BE49-F238E27FC236}">
                <a16:creationId xmlns:a16="http://schemas.microsoft.com/office/drawing/2014/main" id="{F149623A-1C02-E541-93BC-C7412F32A46B}"/>
              </a:ext>
            </a:extLst>
          </p:cNvPr>
          <p:cNvSpPr>
            <a:spLocks noGrp="1"/>
          </p:cNvSpPr>
          <p:nvPr userDrawn="1">
            <p:ph type="body" sz="quarter" idx="13" hasCustomPrompt="1"/>
          </p:nvPr>
        </p:nvSpPr>
        <p:spPr>
          <a:xfrm>
            <a:off x="528638" y="2064907"/>
            <a:ext cx="528778" cy="621144"/>
          </a:xfrm>
        </p:spPr>
        <p:txBody>
          <a:bodyPr>
            <a:noAutofit/>
          </a:bodyPr>
          <a:lstStyle>
            <a:lvl1pPr marL="0" indent="0">
              <a:buNone/>
              <a:defRPr sz="3599">
                <a:solidFill>
                  <a:schemeClr val="bg2"/>
                </a:solidFill>
                <a:latin typeface="+mn-lt"/>
              </a:defRPr>
            </a:lvl1pPr>
          </a:lstStyle>
          <a:p>
            <a:pPr lvl="0"/>
            <a:r>
              <a:rPr lang="en-US" dirty="0"/>
              <a:t>1</a:t>
            </a:r>
          </a:p>
        </p:txBody>
      </p:sp>
      <p:sp>
        <p:nvSpPr>
          <p:cNvPr id="32" name="Text Placeholder 5">
            <a:extLst>
              <a:ext uri="{FF2B5EF4-FFF2-40B4-BE49-F238E27FC236}">
                <a16:creationId xmlns:a16="http://schemas.microsoft.com/office/drawing/2014/main" id="{3BF26A24-2A14-934D-BBC1-562E8679B218}"/>
              </a:ext>
            </a:extLst>
          </p:cNvPr>
          <p:cNvSpPr>
            <a:spLocks noGrp="1"/>
          </p:cNvSpPr>
          <p:nvPr userDrawn="1">
            <p:ph type="body" sz="quarter" idx="24" hasCustomPrompt="1"/>
          </p:nvPr>
        </p:nvSpPr>
        <p:spPr>
          <a:xfrm>
            <a:off x="2128838" y="2064907"/>
            <a:ext cx="528778" cy="621144"/>
          </a:xfrm>
        </p:spPr>
        <p:txBody>
          <a:bodyPr>
            <a:noAutofit/>
          </a:bodyPr>
          <a:lstStyle>
            <a:lvl1pPr marL="0" indent="0">
              <a:buNone/>
              <a:defRPr sz="3599">
                <a:solidFill>
                  <a:schemeClr val="bg2"/>
                </a:solidFill>
                <a:latin typeface="+mn-lt"/>
              </a:defRPr>
            </a:lvl1pPr>
          </a:lstStyle>
          <a:p>
            <a:pPr lvl="0"/>
            <a:r>
              <a:rPr lang="en-US" dirty="0"/>
              <a:t>2</a:t>
            </a:r>
          </a:p>
        </p:txBody>
      </p:sp>
      <p:sp>
        <p:nvSpPr>
          <p:cNvPr id="34" name="Text Placeholder 5">
            <a:extLst>
              <a:ext uri="{FF2B5EF4-FFF2-40B4-BE49-F238E27FC236}">
                <a16:creationId xmlns:a16="http://schemas.microsoft.com/office/drawing/2014/main" id="{B30E0ADA-A196-AE4C-B8AD-51F9E95393CC}"/>
              </a:ext>
            </a:extLst>
          </p:cNvPr>
          <p:cNvSpPr>
            <a:spLocks noGrp="1"/>
          </p:cNvSpPr>
          <p:nvPr userDrawn="1">
            <p:ph type="body" sz="quarter" idx="26" hasCustomPrompt="1"/>
          </p:nvPr>
        </p:nvSpPr>
        <p:spPr>
          <a:xfrm>
            <a:off x="3729038" y="2064907"/>
            <a:ext cx="528778" cy="621144"/>
          </a:xfrm>
        </p:spPr>
        <p:txBody>
          <a:bodyPr>
            <a:noAutofit/>
          </a:bodyPr>
          <a:lstStyle>
            <a:lvl1pPr marL="0" indent="0">
              <a:buNone/>
              <a:defRPr sz="3599">
                <a:solidFill>
                  <a:schemeClr val="bg2"/>
                </a:solidFill>
                <a:latin typeface="+mn-lt"/>
              </a:defRPr>
            </a:lvl1pPr>
          </a:lstStyle>
          <a:p>
            <a:pPr lvl="0"/>
            <a:r>
              <a:rPr lang="en-US" dirty="0"/>
              <a:t>3</a:t>
            </a:r>
          </a:p>
        </p:txBody>
      </p:sp>
      <p:sp>
        <p:nvSpPr>
          <p:cNvPr id="36" name="Text Placeholder 5">
            <a:extLst>
              <a:ext uri="{FF2B5EF4-FFF2-40B4-BE49-F238E27FC236}">
                <a16:creationId xmlns:a16="http://schemas.microsoft.com/office/drawing/2014/main" id="{2377DC1F-5283-344E-8BE3-B8490B10946B}"/>
              </a:ext>
            </a:extLst>
          </p:cNvPr>
          <p:cNvSpPr>
            <a:spLocks noGrp="1"/>
          </p:cNvSpPr>
          <p:nvPr userDrawn="1">
            <p:ph type="body" sz="quarter" idx="28" hasCustomPrompt="1"/>
          </p:nvPr>
        </p:nvSpPr>
        <p:spPr>
          <a:xfrm>
            <a:off x="5329238" y="2064907"/>
            <a:ext cx="528778" cy="621144"/>
          </a:xfrm>
        </p:spPr>
        <p:txBody>
          <a:bodyPr>
            <a:noAutofit/>
          </a:bodyPr>
          <a:lstStyle>
            <a:lvl1pPr marL="0" indent="0">
              <a:buNone/>
              <a:defRPr sz="3599">
                <a:solidFill>
                  <a:schemeClr val="bg2"/>
                </a:solidFill>
                <a:latin typeface="+mn-lt"/>
              </a:defRPr>
            </a:lvl1pPr>
          </a:lstStyle>
          <a:p>
            <a:pPr lvl="0"/>
            <a:r>
              <a:rPr lang="en-US" dirty="0"/>
              <a:t>4</a:t>
            </a:r>
          </a:p>
        </p:txBody>
      </p:sp>
      <p:sp>
        <p:nvSpPr>
          <p:cNvPr id="74" name="Text Placeholder 5">
            <a:extLst>
              <a:ext uri="{FF2B5EF4-FFF2-40B4-BE49-F238E27FC236}">
                <a16:creationId xmlns:a16="http://schemas.microsoft.com/office/drawing/2014/main" id="{3DA35F45-C797-A447-8673-E7A35750BD47}"/>
              </a:ext>
            </a:extLst>
          </p:cNvPr>
          <p:cNvSpPr>
            <a:spLocks noGrp="1"/>
          </p:cNvSpPr>
          <p:nvPr>
            <p:ph type="body" sz="quarter" idx="29" hasCustomPrompt="1"/>
          </p:nvPr>
        </p:nvSpPr>
        <p:spPr>
          <a:xfrm>
            <a:off x="6929438" y="2064907"/>
            <a:ext cx="528778" cy="621144"/>
          </a:xfrm>
        </p:spPr>
        <p:txBody>
          <a:bodyPr>
            <a:noAutofit/>
          </a:bodyPr>
          <a:lstStyle>
            <a:lvl1pPr marL="0" indent="0">
              <a:buNone/>
              <a:defRPr sz="3599">
                <a:solidFill>
                  <a:schemeClr val="bg2"/>
                </a:solidFill>
                <a:latin typeface="+mn-lt"/>
              </a:defRPr>
            </a:lvl1pPr>
          </a:lstStyle>
          <a:p>
            <a:pPr lvl="0"/>
            <a:r>
              <a:rPr lang="en-US" dirty="0"/>
              <a:t>5</a:t>
            </a:r>
          </a:p>
        </p:txBody>
      </p:sp>
      <p:sp>
        <p:nvSpPr>
          <p:cNvPr id="75" name="Text Placeholder 5">
            <a:extLst>
              <a:ext uri="{FF2B5EF4-FFF2-40B4-BE49-F238E27FC236}">
                <a16:creationId xmlns:a16="http://schemas.microsoft.com/office/drawing/2014/main" id="{B4CCA01A-E687-6C4F-9BD9-0BE74938DB2A}"/>
              </a:ext>
            </a:extLst>
          </p:cNvPr>
          <p:cNvSpPr>
            <a:spLocks noGrp="1"/>
          </p:cNvSpPr>
          <p:nvPr>
            <p:ph type="body" sz="quarter" idx="30" hasCustomPrompt="1"/>
          </p:nvPr>
        </p:nvSpPr>
        <p:spPr>
          <a:xfrm>
            <a:off x="8529638" y="2064907"/>
            <a:ext cx="528778" cy="621144"/>
          </a:xfrm>
        </p:spPr>
        <p:txBody>
          <a:bodyPr>
            <a:noAutofit/>
          </a:bodyPr>
          <a:lstStyle>
            <a:lvl1pPr marL="0" indent="0">
              <a:buNone/>
              <a:defRPr sz="3599">
                <a:solidFill>
                  <a:schemeClr val="bg2"/>
                </a:solidFill>
                <a:latin typeface="+mn-lt"/>
              </a:defRPr>
            </a:lvl1pPr>
          </a:lstStyle>
          <a:p>
            <a:pPr lvl="0"/>
            <a:r>
              <a:rPr lang="en-US" dirty="0"/>
              <a:t>6</a:t>
            </a:r>
          </a:p>
        </p:txBody>
      </p:sp>
      <p:sp>
        <p:nvSpPr>
          <p:cNvPr id="76" name="Text Placeholder 5">
            <a:extLst>
              <a:ext uri="{FF2B5EF4-FFF2-40B4-BE49-F238E27FC236}">
                <a16:creationId xmlns:a16="http://schemas.microsoft.com/office/drawing/2014/main" id="{B8EBA8D4-10B5-E74D-BBF4-DC33E49AEEF9}"/>
              </a:ext>
            </a:extLst>
          </p:cNvPr>
          <p:cNvSpPr>
            <a:spLocks noGrp="1"/>
          </p:cNvSpPr>
          <p:nvPr>
            <p:ph type="body" sz="quarter" idx="31" hasCustomPrompt="1"/>
          </p:nvPr>
        </p:nvSpPr>
        <p:spPr>
          <a:xfrm>
            <a:off x="10129838" y="2064907"/>
            <a:ext cx="528778" cy="621144"/>
          </a:xfrm>
        </p:spPr>
        <p:txBody>
          <a:bodyPr>
            <a:noAutofit/>
          </a:bodyPr>
          <a:lstStyle>
            <a:lvl1pPr marL="0" indent="0">
              <a:buNone/>
              <a:defRPr sz="3599">
                <a:solidFill>
                  <a:schemeClr val="bg2"/>
                </a:solidFill>
                <a:latin typeface="+mn-lt"/>
              </a:defRPr>
            </a:lvl1pPr>
          </a:lstStyle>
          <a:p>
            <a:pPr lvl="0"/>
            <a:r>
              <a:rPr lang="en-US" dirty="0"/>
              <a:t>7</a:t>
            </a:r>
          </a:p>
        </p:txBody>
      </p:sp>
      <p:sp>
        <p:nvSpPr>
          <p:cNvPr id="80" name="Text Placeholder 5">
            <a:extLst>
              <a:ext uri="{FF2B5EF4-FFF2-40B4-BE49-F238E27FC236}">
                <a16:creationId xmlns:a16="http://schemas.microsoft.com/office/drawing/2014/main" id="{7F8F4024-A994-2647-A6BD-6FF221B9866F}"/>
              </a:ext>
            </a:extLst>
          </p:cNvPr>
          <p:cNvSpPr>
            <a:spLocks noGrp="1"/>
          </p:cNvSpPr>
          <p:nvPr>
            <p:ph type="body" sz="quarter" idx="32" hasCustomPrompt="1"/>
          </p:nvPr>
        </p:nvSpPr>
        <p:spPr>
          <a:xfrm>
            <a:off x="21288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1" name="Text Placeholder 5">
            <a:extLst>
              <a:ext uri="{FF2B5EF4-FFF2-40B4-BE49-F238E27FC236}">
                <a16:creationId xmlns:a16="http://schemas.microsoft.com/office/drawing/2014/main" id="{D3D57746-01A5-DC49-B9CB-A0614B85F1CC}"/>
              </a:ext>
            </a:extLst>
          </p:cNvPr>
          <p:cNvSpPr>
            <a:spLocks noGrp="1"/>
          </p:cNvSpPr>
          <p:nvPr>
            <p:ph type="body" sz="quarter" idx="33" hasCustomPrompt="1"/>
          </p:nvPr>
        </p:nvSpPr>
        <p:spPr>
          <a:xfrm>
            <a:off x="3729039"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2" name="Text Placeholder 5">
            <a:extLst>
              <a:ext uri="{FF2B5EF4-FFF2-40B4-BE49-F238E27FC236}">
                <a16:creationId xmlns:a16="http://schemas.microsoft.com/office/drawing/2014/main" id="{8DBD362E-8A46-B74E-86C7-5F454831EE4C}"/>
              </a:ext>
            </a:extLst>
          </p:cNvPr>
          <p:cNvSpPr>
            <a:spLocks noGrp="1"/>
          </p:cNvSpPr>
          <p:nvPr>
            <p:ph type="body" sz="quarter" idx="34" hasCustomPrompt="1"/>
          </p:nvPr>
        </p:nvSpPr>
        <p:spPr>
          <a:xfrm>
            <a:off x="5329239"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3" name="Text Placeholder 5">
            <a:extLst>
              <a:ext uri="{FF2B5EF4-FFF2-40B4-BE49-F238E27FC236}">
                <a16:creationId xmlns:a16="http://schemas.microsoft.com/office/drawing/2014/main" id="{A8623174-2722-AB40-932F-56067E4E6468}"/>
              </a:ext>
            </a:extLst>
          </p:cNvPr>
          <p:cNvSpPr>
            <a:spLocks noGrp="1"/>
          </p:cNvSpPr>
          <p:nvPr>
            <p:ph type="body" sz="quarter" idx="35" hasCustomPrompt="1"/>
          </p:nvPr>
        </p:nvSpPr>
        <p:spPr>
          <a:xfrm>
            <a:off x="69294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4" name="Text Placeholder 5">
            <a:extLst>
              <a:ext uri="{FF2B5EF4-FFF2-40B4-BE49-F238E27FC236}">
                <a16:creationId xmlns:a16="http://schemas.microsoft.com/office/drawing/2014/main" id="{DE8FBDE8-AF6D-B942-99D1-5B66E9BD1380}"/>
              </a:ext>
            </a:extLst>
          </p:cNvPr>
          <p:cNvSpPr>
            <a:spLocks noGrp="1"/>
          </p:cNvSpPr>
          <p:nvPr>
            <p:ph type="body" sz="quarter" idx="36" hasCustomPrompt="1"/>
          </p:nvPr>
        </p:nvSpPr>
        <p:spPr>
          <a:xfrm>
            <a:off x="8529639"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5" name="Text Placeholder 5">
            <a:extLst>
              <a:ext uri="{FF2B5EF4-FFF2-40B4-BE49-F238E27FC236}">
                <a16:creationId xmlns:a16="http://schemas.microsoft.com/office/drawing/2014/main" id="{8D68263E-E591-3643-A165-E0AE9C35DC34}"/>
              </a:ext>
            </a:extLst>
          </p:cNvPr>
          <p:cNvSpPr>
            <a:spLocks noGrp="1"/>
          </p:cNvSpPr>
          <p:nvPr>
            <p:ph type="body" sz="quarter" idx="37" hasCustomPrompt="1"/>
          </p:nvPr>
        </p:nvSpPr>
        <p:spPr>
          <a:xfrm>
            <a:off x="10129839"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Tree>
    <p:extLst>
      <p:ext uri="{BB962C8B-B14F-4D97-AF65-F5344CB8AC3E}">
        <p14:creationId xmlns:p14="http://schemas.microsoft.com/office/powerpoint/2010/main" val="3753207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46" name="Text Placeholder 5">
            <a:extLst>
              <a:ext uri="{FF2B5EF4-FFF2-40B4-BE49-F238E27FC236}">
                <a16:creationId xmlns:a16="http://schemas.microsoft.com/office/drawing/2014/main" id="{B00E6148-EDC1-0847-916F-9B3A854C2420}"/>
              </a:ext>
            </a:extLst>
          </p:cNvPr>
          <p:cNvSpPr>
            <a:spLocks noGrp="1"/>
          </p:cNvSpPr>
          <p:nvPr>
            <p:ph type="body" sz="quarter" idx="38" hasCustomPrompt="1"/>
          </p:nvPr>
        </p:nvSpPr>
        <p:spPr>
          <a:xfrm>
            <a:off x="2866078" y="2262372"/>
            <a:ext cx="7815844" cy="246569"/>
          </a:xfrm>
        </p:spPr>
        <p:txBody>
          <a:bodyPr anchor="t">
            <a:norm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rgbClr val="0066CC"/>
                </a:solidFill>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http://</a:t>
            </a:r>
            <a:r>
              <a:rPr lang="en-US" dirty="0" err="1"/>
              <a:t>www.schwab.com</a:t>
            </a:r>
            <a:r>
              <a:rPr lang="en-US" dirty="0"/>
              <a:t>/public</a:t>
            </a:r>
            <a:endParaRPr lang="en-US" sz="1200" kern="0" dirty="0">
              <a:solidFill>
                <a:schemeClr val="bg2"/>
              </a:solidFill>
              <a:latin typeface="+mn-lt"/>
              <a:cs typeface="Arial" charset="0"/>
            </a:endParaRPr>
          </a:p>
        </p:txBody>
      </p:sp>
      <p:sp>
        <p:nvSpPr>
          <p:cNvPr id="18" name="Text Placeholder 5">
            <a:extLst>
              <a:ext uri="{FF2B5EF4-FFF2-40B4-BE49-F238E27FC236}">
                <a16:creationId xmlns:a16="http://schemas.microsoft.com/office/drawing/2014/main" id="{9D91B91E-7DAA-2C4E-86D9-4EB59419BC21}"/>
              </a:ext>
            </a:extLst>
          </p:cNvPr>
          <p:cNvSpPr>
            <a:spLocks noGrp="1"/>
          </p:cNvSpPr>
          <p:nvPr>
            <p:ph type="body" sz="quarter" idx="23" hasCustomPrompt="1"/>
          </p:nvPr>
        </p:nvSpPr>
        <p:spPr>
          <a:xfrm>
            <a:off x="2866078" y="1962496"/>
            <a:ext cx="7815844" cy="246569"/>
          </a:xfrm>
        </p:spPr>
        <p:txBody>
          <a:bodyPr anchor="t">
            <a:norm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chemeClr val="bg2"/>
                </a:solidFill>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a:t>
            </a:r>
            <a:r>
              <a:rPr lang="en-US" sz="1200" dirty="0">
                <a:solidFill>
                  <a:schemeClr val="bg2"/>
                </a:solidFill>
              </a:rPr>
              <a:t>Lorem ipsum dolor sit </a:t>
            </a:r>
            <a:r>
              <a:rPr lang="en-US" sz="1200" dirty="0" err="1">
                <a:solidFill>
                  <a:schemeClr val="bg2"/>
                </a:solidFill>
              </a:rPr>
              <a:t>amet</a:t>
            </a:r>
            <a:r>
              <a:rPr lang="en-US" sz="1200" dirty="0">
                <a:solidFill>
                  <a:schemeClr val="bg2"/>
                </a:solidFill>
              </a:rPr>
              <a:t>, </a:t>
            </a:r>
            <a:r>
              <a:rPr lang="en-US" sz="1200" dirty="0" err="1">
                <a:solidFill>
                  <a:schemeClr val="bg2"/>
                </a:solidFill>
              </a:rPr>
              <a:t>consectetur</a:t>
            </a:r>
            <a:r>
              <a:rPr lang="en-US" sz="1200" dirty="0">
                <a:solidFill>
                  <a:schemeClr val="bg2"/>
                </a:solidFill>
              </a:rPr>
              <a:t> </a:t>
            </a:r>
            <a:r>
              <a:rPr lang="en-US" sz="1200" dirty="0" err="1">
                <a:solidFill>
                  <a:schemeClr val="bg2"/>
                </a:solidFill>
              </a:rPr>
              <a:t>adipiscing</a:t>
            </a:r>
            <a:r>
              <a:rPr lang="en-US" sz="1200" dirty="0">
                <a:solidFill>
                  <a:schemeClr val="bg2"/>
                </a:solidFill>
              </a:rPr>
              <a:t> </a:t>
            </a:r>
            <a:r>
              <a:rPr lang="en-US" sz="1200" dirty="0" err="1">
                <a:solidFill>
                  <a:schemeClr val="bg2"/>
                </a:solidFill>
              </a:rPr>
              <a:t>elit</a:t>
            </a:r>
            <a:r>
              <a:rPr lang="en-US" sz="1200" kern="0" dirty="0">
                <a:solidFill>
                  <a:schemeClr val="bg2"/>
                </a:solidFill>
                <a:latin typeface="+mn-lt"/>
                <a:cs typeface="Arial" charset="0"/>
              </a:rPr>
              <a:t>.</a:t>
            </a: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17" name="Text Placeholder 5">
            <a:extLst>
              <a:ext uri="{FF2B5EF4-FFF2-40B4-BE49-F238E27FC236}">
                <a16:creationId xmlns:a16="http://schemas.microsoft.com/office/drawing/2014/main" id="{86A956B3-3126-CD4F-8384-5218758D7D51}"/>
              </a:ext>
            </a:extLst>
          </p:cNvPr>
          <p:cNvSpPr>
            <a:spLocks noGrp="1"/>
          </p:cNvSpPr>
          <p:nvPr>
            <p:ph type="body" sz="quarter" idx="22" hasCustomPrompt="1"/>
          </p:nvPr>
        </p:nvSpPr>
        <p:spPr>
          <a:xfrm>
            <a:off x="2866078" y="1531989"/>
            <a:ext cx="7815844" cy="377198"/>
          </a:xfrm>
        </p:spPr>
        <p:txBody>
          <a:bodyPr anchor="b">
            <a:normAutofit/>
          </a:bodyPr>
          <a:lstStyle>
            <a:lvl1pPr marL="0" indent="0">
              <a:buNone/>
              <a:defRPr sz="1999">
                <a:solidFill>
                  <a:schemeClr val="tx1"/>
                </a:solidFill>
              </a:defRPr>
            </a:lvl1pPr>
          </a:lstStyle>
          <a:p>
            <a:pPr lvl="0"/>
            <a:r>
              <a:rPr lang="en-US" dirty="0"/>
              <a:t>Lorem ipsum dolor magna</a:t>
            </a:r>
          </a:p>
        </p:txBody>
      </p:sp>
      <p:sp>
        <p:nvSpPr>
          <p:cNvPr id="23" name="Picture Placeholder 22">
            <a:extLst>
              <a:ext uri="{FF2B5EF4-FFF2-40B4-BE49-F238E27FC236}">
                <a16:creationId xmlns:a16="http://schemas.microsoft.com/office/drawing/2014/main" id="{C3AA4673-95B5-B244-8DC8-389AC80EA0E4}"/>
              </a:ext>
            </a:extLst>
          </p:cNvPr>
          <p:cNvSpPr>
            <a:spLocks noGrp="1"/>
          </p:cNvSpPr>
          <p:nvPr>
            <p:ph type="pic" sz="quarter" idx="24"/>
          </p:nvPr>
        </p:nvSpPr>
        <p:spPr>
          <a:xfrm>
            <a:off x="556760" y="1531991"/>
            <a:ext cx="1261992" cy="733321"/>
          </a:xfrm>
        </p:spPr>
        <p:txBody>
          <a:bodyPr anchor="ctr">
            <a:normAutofit/>
          </a:bodyPr>
          <a:lstStyle>
            <a:lvl1pPr marL="0" indent="0" algn="ctr">
              <a:buNone/>
              <a:defRPr sz="1600"/>
            </a:lvl1pPr>
          </a:lstStyle>
          <a:p>
            <a:endParaRPr lang="en-US" dirty="0"/>
          </a:p>
        </p:txBody>
      </p:sp>
      <p:sp>
        <p:nvSpPr>
          <p:cNvPr id="25" name="Picture Placeholder 24">
            <a:extLst>
              <a:ext uri="{FF2B5EF4-FFF2-40B4-BE49-F238E27FC236}">
                <a16:creationId xmlns:a16="http://schemas.microsoft.com/office/drawing/2014/main" id="{5EAE2C2A-5BBE-4C47-9CCE-2482984017FC}"/>
              </a:ext>
            </a:extLst>
          </p:cNvPr>
          <p:cNvSpPr>
            <a:spLocks noGrp="1"/>
          </p:cNvSpPr>
          <p:nvPr>
            <p:ph type="pic" sz="quarter" idx="25" hasCustomPrompt="1"/>
          </p:nvPr>
        </p:nvSpPr>
        <p:spPr>
          <a:xfrm>
            <a:off x="1854463" y="1531989"/>
            <a:ext cx="682625" cy="731520"/>
          </a:xfrm>
          <a:solidFill>
            <a:schemeClr val="bg1"/>
          </a:solidFill>
        </p:spPr>
        <p:txBody>
          <a:bodyPr anchor="ctr"/>
          <a:lstStyle>
            <a:lvl1pPr marL="0" indent="0" algn="ctr">
              <a:buNone/>
              <a:defRPr>
                <a:solidFill>
                  <a:schemeClr val="bg1"/>
                </a:solidFill>
              </a:defRPr>
            </a:lvl1pPr>
          </a:lstStyle>
          <a:p>
            <a:r>
              <a:rPr lang="en-US" dirty="0"/>
              <a:t>Icon</a:t>
            </a:r>
          </a:p>
        </p:txBody>
      </p:sp>
      <p:sp>
        <p:nvSpPr>
          <p:cNvPr id="28" name="Picture Placeholder 22">
            <a:extLst>
              <a:ext uri="{FF2B5EF4-FFF2-40B4-BE49-F238E27FC236}">
                <a16:creationId xmlns:a16="http://schemas.microsoft.com/office/drawing/2014/main" id="{1D4348B0-6397-6B48-89F3-A909995ED2D5}"/>
              </a:ext>
            </a:extLst>
          </p:cNvPr>
          <p:cNvSpPr>
            <a:spLocks noGrp="1"/>
          </p:cNvSpPr>
          <p:nvPr>
            <p:ph type="pic" sz="quarter" idx="28"/>
          </p:nvPr>
        </p:nvSpPr>
        <p:spPr>
          <a:xfrm>
            <a:off x="556760" y="2742818"/>
            <a:ext cx="1261992" cy="733321"/>
          </a:xfrm>
        </p:spPr>
        <p:txBody>
          <a:bodyPr anchor="ctr">
            <a:normAutofit/>
          </a:bodyPr>
          <a:lstStyle>
            <a:lvl1pPr marL="0" indent="0" algn="ctr">
              <a:buNone/>
              <a:defRPr sz="1600"/>
            </a:lvl1pPr>
          </a:lstStyle>
          <a:p>
            <a:endParaRPr lang="en-US" dirty="0"/>
          </a:p>
        </p:txBody>
      </p:sp>
      <p:sp>
        <p:nvSpPr>
          <p:cNvPr id="29" name="Picture Placeholder 24">
            <a:extLst>
              <a:ext uri="{FF2B5EF4-FFF2-40B4-BE49-F238E27FC236}">
                <a16:creationId xmlns:a16="http://schemas.microsoft.com/office/drawing/2014/main" id="{B60BE14D-074C-B242-9CB7-E67557294345}"/>
              </a:ext>
            </a:extLst>
          </p:cNvPr>
          <p:cNvSpPr>
            <a:spLocks noGrp="1"/>
          </p:cNvSpPr>
          <p:nvPr>
            <p:ph type="pic" sz="quarter" idx="29" hasCustomPrompt="1"/>
          </p:nvPr>
        </p:nvSpPr>
        <p:spPr>
          <a:xfrm>
            <a:off x="1854463" y="2742816"/>
            <a:ext cx="682625" cy="731520"/>
          </a:xfrm>
          <a:solidFill>
            <a:schemeClr val="bg1"/>
          </a:solidFill>
        </p:spPr>
        <p:txBody>
          <a:bodyPr anchor="ctr"/>
          <a:lstStyle>
            <a:lvl1pPr marL="0" indent="0" algn="ctr">
              <a:buNone/>
              <a:defRPr>
                <a:solidFill>
                  <a:schemeClr val="bg1"/>
                </a:solidFill>
              </a:defRPr>
            </a:lvl1pPr>
          </a:lstStyle>
          <a:p>
            <a:r>
              <a:rPr lang="en-US" dirty="0"/>
              <a:t>Icon</a:t>
            </a:r>
          </a:p>
        </p:txBody>
      </p:sp>
      <p:sp>
        <p:nvSpPr>
          <p:cNvPr id="35" name="Picture Placeholder 22">
            <a:extLst>
              <a:ext uri="{FF2B5EF4-FFF2-40B4-BE49-F238E27FC236}">
                <a16:creationId xmlns:a16="http://schemas.microsoft.com/office/drawing/2014/main" id="{9A3718E7-633E-3845-9D78-5441D5AE1786}"/>
              </a:ext>
            </a:extLst>
          </p:cNvPr>
          <p:cNvSpPr>
            <a:spLocks noGrp="1"/>
          </p:cNvSpPr>
          <p:nvPr>
            <p:ph type="pic" sz="quarter" idx="32"/>
          </p:nvPr>
        </p:nvSpPr>
        <p:spPr>
          <a:xfrm>
            <a:off x="556760" y="3953645"/>
            <a:ext cx="1261992" cy="733321"/>
          </a:xfrm>
        </p:spPr>
        <p:txBody>
          <a:bodyPr anchor="ctr">
            <a:normAutofit/>
          </a:bodyPr>
          <a:lstStyle>
            <a:lvl1pPr marL="0" indent="0" algn="ctr">
              <a:buNone/>
              <a:defRPr sz="1600"/>
            </a:lvl1pPr>
          </a:lstStyle>
          <a:p>
            <a:endParaRPr lang="en-US" dirty="0"/>
          </a:p>
        </p:txBody>
      </p:sp>
      <p:sp>
        <p:nvSpPr>
          <p:cNvPr id="36" name="Picture Placeholder 24">
            <a:extLst>
              <a:ext uri="{FF2B5EF4-FFF2-40B4-BE49-F238E27FC236}">
                <a16:creationId xmlns:a16="http://schemas.microsoft.com/office/drawing/2014/main" id="{FE17E207-A870-DD4E-8BB0-693D13BC969D}"/>
              </a:ext>
            </a:extLst>
          </p:cNvPr>
          <p:cNvSpPr>
            <a:spLocks noGrp="1"/>
          </p:cNvSpPr>
          <p:nvPr>
            <p:ph type="pic" sz="quarter" idx="33" hasCustomPrompt="1"/>
          </p:nvPr>
        </p:nvSpPr>
        <p:spPr>
          <a:xfrm>
            <a:off x="1854463" y="3953643"/>
            <a:ext cx="682625" cy="731520"/>
          </a:xfrm>
          <a:solidFill>
            <a:schemeClr val="bg1"/>
          </a:solidFill>
        </p:spPr>
        <p:txBody>
          <a:bodyPr anchor="ctr"/>
          <a:lstStyle>
            <a:lvl1pPr marL="0" indent="0" algn="ctr">
              <a:buNone/>
              <a:defRPr>
                <a:solidFill>
                  <a:schemeClr val="bg1"/>
                </a:solidFill>
              </a:defRPr>
            </a:lvl1pPr>
          </a:lstStyle>
          <a:p>
            <a:r>
              <a:rPr lang="en-US" dirty="0"/>
              <a:t>Icon</a:t>
            </a:r>
          </a:p>
        </p:txBody>
      </p:sp>
      <p:sp>
        <p:nvSpPr>
          <p:cNvPr id="43" name="Picture Placeholder 22">
            <a:extLst>
              <a:ext uri="{FF2B5EF4-FFF2-40B4-BE49-F238E27FC236}">
                <a16:creationId xmlns:a16="http://schemas.microsoft.com/office/drawing/2014/main" id="{2656B975-F8A2-B14E-AAE2-1ACD8C98203C}"/>
              </a:ext>
            </a:extLst>
          </p:cNvPr>
          <p:cNvSpPr>
            <a:spLocks noGrp="1"/>
          </p:cNvSpPr>
          <p:nvPr>
            <p:ph type="pic" sz="quarter" idx="36"/>
          </p:nvPr>
        </p:nvSpPr>
        <p:spPr>
          <a:xfrm>
            <a:off x="556760" y="5164473"/>
            <a:ext cx="1261992" cy="733321"/>
          </a:xfrm>
        </p:spPr>
        <p:txBody>
          <a:bodyPr anchor="ctr">
            <a:normAutofit/>
          </a:bodyPr>
          <a:lstStyle>
            <a:lvl1pPr marL="0" indent="0" algn="ctr">
              <a:buNone/>
              <a:defRPr sz="1600"/>
            </a:lvl1pPr>
          </a:lstStyle>
          <a:p>
            <a:endParaRPr lang="en-US" dirty="0"/>
          </a:p>
        </p:txBody>
      </p:sp>
      <p:sp>
        <p:nvSpPr>
          <p:cNvPr id="44" name="Picture Placeholder 24">
            <a:extLst>
              <a:ext uri="{FF2B5EF4-FFF2-40B4-BE49-F238E27FC236}">
                <a16:creationId xmlns:a16="http://schemas.microsoft.com/office/drawing/2014/main" id="{FC4B1D68-71DF-364C-B819-15B089C60840}"/>
              </a:ext>
            </a:extLst>
          </p:cNvPr>
          <p:cNvSpPr>
            <a:spLocks noGrp="1"/>
          </p:cNvSpPr>
          <p:nvPr>
            <p:ph type="pic" sz="quarter" idx="37" hasCustomPrompt="1"/>
          </p:nvPr>
        </p:nvSpPr>
        <p:spPr>
          <a:xfrm>
            <a:off x="1854463" y="5164471"/>
            <a:ext cx="682625" cy="731520"/>
          </a:xfrm>
          <a:solidFill>
            <a:schemeClr val="bg1"/>
          </a:solidFill>
        </p:spPr>
        <p:txBody>
          <a:bodyPr anchor="ctr"/>
          <a:lstStyle>
            <a:lvl1pPr marL="0" indent="0" algn="ctr">
              <a:buNone/>
              <a:defRPr>
                <a:solidFill>
                  <a:schemeClr val="bg1"/>
                </a:solidFill>
              </a:defRPr>
            </a:lvl1pPr>
          </a:lstStyle>
          <a:p>
            <a:r>
              <a:rPr lang="en-US" dirty="0"/>
              <a:t>Icon</a:t>
            </a:r>
          </a:p>
        </p:txBody>
      </p:sp>
      <p:sp>
        <p:nvSpPr>
          <p:cNvPr id="47" name="TextBox 46">
            <a:extLst>
              <a:ext uri="{FF2B5EF4-FFF2-40B4-BE49-F238E27FC236}">
                <a16:creationId xmlns:a16="http://schemas.microsoft.com/office/drawing/2014/main" id="{CB7F1A70-8D42-6749-92E4-F4C8C7FA2090}"/>
              </a:ext>
            </a:extLst>
          </p:cNvPr>
          <p:cNvSpPr txBox="1"/>
          <p:nvPr userDrawn="1"/>
        </p:nvSpPr>
        <p:spPr>
          <a:xfrm>
            <a:off x="4314826" y="-400050"/>
            <a:ext cx="184731" cy="369332"/>
          </a:xfrm>
          <a:prstGeom prst="rect">
            <a:avLst/>
          </a:prstGeom>
          <a:noFill/>
        </p:spPr>
        <p:txBody>
          <a:bodyPr wrap="none" rtlCol="0">
            <a:spAutoFit/>
          </a:bodyPr>
          <a:lstStyle/>
          <a:p>
            <a:endParaRPr lang="en-US" sz="1800" dirty="0"/>
          </a:p>
        </p:txBody>
      </p:sp>
      <p:sp>
        <p:nvSpPr>
          <p:cNvPr id="54" name="Text Placeholder 5">
            <a:extLst>
              <a:ext uri="{FF2B5EF4-FFF2-40B4-BE49-F238E27FC236}">
                <a16:creationId xmlns:a16="http://schemas.microsoft.com/office/drawing/2014/main" id="{F94BB5D7-163D-DD49-A454-0F2CEDB01A2F}"/>
              </a:ext>
            </a:extLst>
          </p:cNvPr>
          <p:cNvSpPr>
            <a:spLocks noGrp="1"/>
          </p:cNvSpPr>
          <p:nvPr>
            <p:ph type="body" sz="quarter" idx="39" hasCustomPrompt="1"/>
          </p:nvPr>
        </p:nvSpPr>
        <p:spPr>
          <a:xfrm>
            <a:off x="2866078" y="3467193"/>
            <a:ext cx="7815844" cy="246569"/>
          </a:xfrm>
        </p:spPr>
        <p:txBody>
          <a:bodyPr anchor="t">
            <a:norm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rgbClr val="0066CC"/>
                </a:solidFill>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http://</a:t>
            </a:r>
            <a:r>
              <a:rPr lang="en-US" dirty="0" err="1"/>
              <a:t>www.schwab.com</a:t>
            </a:r>
            <a:r>
              <a:rPr lang="en-US" dirty="0"/>
              <a:t>/public</a:t>
            </a:r>
            <a:endParaRPr lang="en-US" sz="1200" kern="0" dirty="0">
              <a:solidFill>
                <a:schemeClr val="bg2"/>
              </a:solidFill>
              <a:latin typeface="+mn-lt"/>
              <a:cs typeface="Arial" charset="0"/>
            </a:endParaRPr>
          </a:p>
        </p:txBody>
      </p:sp>
      <p:sp>
        <p:nvSpPr>
          <p:cNvPr id="55" name="Text Placeholder 5">
            <a:extLst>
              <a:ext uri="{FF2B5EF4-FFF2-40B4-BE49-F238E27FC236}">
                <a16:creationId xmlns:a16="http://schemas.microsoft.com/office/drawing/2014/main" id="{0E8D3A9C-2E0E-D84C-808A-3F7807836D90}"/>
              </a:ext>
            </a:extLst>
          </p:cNvPr>
          <p:cNvSpPr>
            <a:spLocks noGrp="1"/>
          </p:cNvSpPr>
          <p:nvPr>
            <p:ph type="body" sz="quarter" idx="40" hasCustomPrompt="1"/>
          </p:nvPr>
        </p:nvSpPr>
        <p:spPr>
          <a:xfrm>
            <a:off x="2866078" y="3167319"/>
            <a:ext cx="7815844" cy="246569"/>
          </a:xfrm>
        </p:spPr>
        <p:txBody>
          <a:bodyPr anchor="t">
            <a:norm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chemeClr val="bg2"/>
                </a:solidFill>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a:t>
            </a:r>
            <a:r>
              <a:rPr lang="en-US" sz="1200" dirty="0">
                <a:solidFill>
                  <a:schemeClr val="bg2"/>
                </a:solidFill>
              </a:rPr>
              <a:t>Lorem ipsum dolor sit </a:t>
            </a:r>
            <a:r>
              <a:rPr lang="en-US" sz="1200" dirty="0" err="1">
                <a:solidFill>
                  <a:schemeClr val="bg2"/>
                </a:solidFill>
              </a:rPr>
              <a:t>amet</a:t>
            </a:r>
            <a:r>
              <a:rPr lang="en-US" sz="1200" dirty="0">
                <a:solidFill>
                  <a:schemeClr val="bg2"/>
                </a:solidFill>
              </a:rPr>
              <a:t>, </a:t>
            </a:r>
            <a:r>
              <a:rPr lang="en-US" sz="1200" dirty="0" err="1">
                <a:solidFill>
                  <a:schemeClr val="bg2"/>
                </a:solidFill>
              </a:rPr>
              <a:t>consectetur</a:t>
            </a:r>
            <a:r>
              <a:rPr lang="en-US" sz="1200" dirty="0">
                <a:solidFill>
                  <a:schemeClr val="bg2"/>
                </a:solidFill>
              </a:rPr>
              <a:t> </a:t>
            </a:r>
            <a:r>
              <a:rPr lang="en-US" sz="1200" dirty="0" err="1">
                <a:solidFill>
                  <a:schemeClr val="bg2"/>
                </a:solidFill>
              </a:rPr>
              <a:t>adipiscing</a:t>
            </a:r>
            <a:r>
              <a:rPr lang="en-US" sz="1200" dirty="0">
                <a:solidFill>
                  <a:schemeClr val="bg2"/>
                </a:solidFill>
              </a:rPr>
              <a:t> </a:t>
            </a:r>
            <a:r>
              <a:rPr lang="en-US" sz="1200" dirty="0" err="1">
                <a:solidFill>
                  <a:schemeClr val="bg2"/>
                </a:solidFill>
              </a:rPr>
              <a:t>elit</a:t>
            </a:r>
            <a:r>
              <a:rPr lang="en-US" sz="1200" kern="0" dirty="0">
                <a:solidFill>
                  <a:schemeClr val="bg2"/>
                </a:solidFill>
                <a:latin typeface="+mn-lt"/>
                <a:cs typeface="Arial" charset="0"/>
              </a:rPr>
              <a:t>.</a:t>
            </a:r>
          </a:p>
        </p:txBody>
      </p:sp>
      <p:sp>
        <p:nvSpPr>
          <p:cNvPr id="56" name="Text Placeholder 5">
            <a:extLst>
              <a:ext uri="{FF2B5EF4-FFF2-40B4-BE49-F238E27FC236}">
                <a16:creationId xmlns:a16="http://schemas.microsoft.com/office/drawing/2014/main" id="{D7BBC4C2-B503-B14A-9A06-5A352A9EE64E}"/>
              </a:ext>
            </a:extLst>
          </p:cNvPr>
          <p:cNvSpPr>
            <a:spLocks noGrp="1"/>
          </p:cNvSpPr>
          <p:nvPr>
            <p:ph type="body" sz="quarter" idx="41" hasCustomPrompt="1"/>
          </p:nvPr>
        </p:nvSpPr>
        <p:spPr>
          <a:xfrm>
            <a:off x="2866078" y="2736812"/>
            <a:ext cx="7815844" cy="377198"/>
          </a:xfrm>
        </p:spPr>
        <p:txBody>
          <a:bodyPr anchor="b">
            <a:normAutofit/>
          </a:bodyPr>
          <a:lstStyle>
            <a:lvl1pPr marL="0" indent="0">
              <a:buNone/>
              <a:defRPr sz="1999">
                <a:solidFill>
                  <a:schemeClr val="tx1"/>
                </a:solidFill>
              </a:defRPr>
            </a:lvl1pPr>
          </a:lstStyle>
          <a:p>
            <a:pPr lvl="0"/>
            <a:r>
              <a:rPr lang="en-US" dirty="0"/>
              <a:t>Lorem ipsum dolor magna</a:t>
            </a:r>
          </a:p>
        </p:txBody>
      </p:sp>
      <p:sp>
        <p:nvSpPr>
          <p:cNvPr id="57" name="Text Placeholder 5">
            <a:extLst>
              <a:ext uri="{FF2B5EF4-FFF2-40B4-BE49-F238E27FC236}">
                <a16:creationId xmlns:a16="http://schemas.microsoft.com/office/drawing/2014/main" id="{5D3A88D2-7AAF-804E-8BC5-C265337AE093}"/>
              </a:ext>
            </a:extLst>
          </p:cNvPr>
          <p:cNvSpPr>
            <a:spLocks noGrp="1"/>
          </p:cNvSpPr>
          <p:nvPr>
            <p:ph type="body" sz="quarter" idx="42" hasCustomPrompt="1"/>
          </p:nvPr>
        </p:nvSpPr>
        <p:spPr>
          <a:xfrm>
            <a:off x="2866078" y="4683519"/>
            <a:ext cx="7815844" cy="246569"/>
          </a:xfrm>
        </p:spPr>
        <p:txBody>
          <a:bodyPr anchor="t">
            <a:norm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rgbClr val="0066CC"/>
                </a:solidFill>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http://</a:t>
            </a:r>
            <a:r>
              <a:rPr lang="en-US" dirty="0" err="1"/>
              <a:t>www.schwab.com</a:t>
            </a:r>
            <a:r>
              <a:rPr lang="en-US" dirty="0"/>
              <a:t>/public</a:t>
            </a:r>
            <a:endParaRPr lang="en-US" sz="1200" kern="0" dirty="0">
              <a:solidFill>
                <a:schemeClr val="bg2"/>
              </a:solidFill>
              <a:latin typeface="+mn-lt"/>
              <a:cs typeface="Arial" charset="0"/>
            </a:endParaRPr>
          </a:p>
        </p:txBody>
      </p:sp>
      <p:sp>
        <p:nvSpPr>
          <p:cNvPr id="58" name="Text Placeholder 5">
            <a:extLst>
              <a:ext uri="{FF2B5EF4-FFF2-40B4-BE49-F238E27FC236}">
                <a16:creationId xmlns:a16="http://schemas.microsoft.com/office/drawing/2014/main" id="{0304B3EF-D5FC-0C47-AE9B-5DE04A59B9DC}"/>
              </a:ext>
            </a:extLst>
          </p:cNvPr>
          <p:cNvSpPr>
            <a:spLocks noGrp="1"/>
          </p:cNvSpPr>
          <p:nvPr>
            <p:ph type="body" sz="quarter" idx="43" hasCustomPrompt="1"/>
          </p:nvPr>
        </p:nvSpPr>
        <p:spPr>
          <a:xfrm>
            <a:off x="2866078" y="4383643"/>
            <a:ext cx="7815844" cy="246569"/>
          </a:xfrm>
        </p:spPr>
        <p:txBody>
          <a:bodyPr anchor="t">
            <a:norm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chemeClr val="bg2"/>
                </a:solidFill>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a:t>
            </a:r>
            <a:r>
              <a:rPr lang="en-US" sz="1200" dirty="0">
                <a:solidFill>
                  <a:schemeClr val="bg2"/>
                </a:solidFill>
              </a:rPr>
              <a:t>Lorem ipsum dolor sit </a:t>
            </a:r>
            <a:r>
              <a:rPr lang="en-US" sz="1200" dirty="0" err="1">
                <a:solidFill>
                  <a:schemeClr val="bg2"/>
                </a:solidFill>
              </a:rPr>
              <a:t>amet</a:t>
            </a:r>
            <a:r>
              <a:rPr lang="en-US" sz="1200" dirty="0">
                <a:solidFill>
                  <a:schemeClr val="bg2"/>
                </a:solidFill>
              </a:rPr>
              <a:t>, </a:t>
            </a:r>
            <a:r>
              <a:rPr lang="en-US" sz="1200" dirty="0" err="1">
                <a:solidFill>
                  <a:schemeClr val="bg2"/>
                </a:solidFill>
              </a:rPr>
              <a:t>consectetur</a:t>
            </a:r>
            <a:r>
              <a:rPr lang="en-US" sz="1200" dirty="0">
                <a:solidFill>
                  <a:schemeClr val="bg2"/>
                </a:solidFill>
              </a:rPr>
              <a:t> </a:t>
            </a:r>
            <a:r>
              <a:rPr lang="en-US" sz="1200" dirty="0" err="1">
                <a:solidFill>
                  <a:schemeClr val="bg2"/>
                </a:solidFill>
              </a:rPr>
              <a:t>adipiscing</a:t>
            </a:r>
            <a:r>
              <a:rPr lang="en-US" sz="1200" dirty="0">
                <a:solidFill>
                  <a:schemeClr val="bg2"/>
                </a:solidFill>
              </a:rPr>
              <a:t> </a:t>
            </a:r>
            <a:r>
              <a:rPr lang="en-US" sz="1200" dirty="0" err="1">
                <a:solidFill>
                  <a:schemeClr val="bg2"/>
                </a:solidFill>
              </a:rPr>
              <a:t>elit</a:t>
            </a:r>
            <a:r>
              <a:rPr lang="en-US" sz="1200" kern="0" dirty="0">
                <a:solidFill>
                  <a:schemeClr val="bg2"/>
                </a:solidFill>
                <a:latin typeface="+mn-lt"/>
                <a:cs typeface="Arial" charset="0"/>
              </a:rPr>
              <a:t>.</a:t>
            </a:r>
          </a:p>
        </p:txBody>
      </p:sp>
      <p:sp>
        <p:nvSpPr>
          <p:cNvPr id="59" name="Text Placeholder 5">
            <a:extLst>
              <a:ext uri="{FF2B5EF4-FFF2-40B4-BE49-F238E27FC236}">
                <a16:creationId xmlns:a16="http://schemas.microsoft.com/office/drawing/2014/main" id="{D4E5EB52-FC0B-9041-BF42-0A6EEE7DA2F7}"/>
              </a:ext>
            </a:extLst>
          </p:cNvPr>
          <p:cNvSpPr>
            <a:spLocks noGrp="1"/>
          </p:cNvSpPr>
          <p:nvPr>
            <p:ph type="body" sz="quarter" idx="44" hasCustomPrompt="1"/>
          </p:nvPr>
        </p:nvSpPr>
        <p:spPr>
          <a:xfrm>
            <a:off x="2866078" y="3953136"/>
            <a:ext cx="7815844" cy="377198"/>
          </a:xfrm>
        </p:spPr>
        <p:txBody>
          <a:bodyPr anchor="b">
            <a:normAutofit/>
          </a:bodyPr>
          <a:lstStyle>
            <a:lvl1pPr marL="0" indent="0">
              <a:buNone/>
              <a:defRPr sz="1999">
                <a:solidFill>
                  <a:schemeClr val="tx1"/>
                </a:solidFill>
              </a:defRPr>
            </a:lvl1pPr>
          </a:lstStyle>
          <a:p>
            <a:pPr lvl="0"/>
            <a:r>
              <a:rPr lang="en-US" dirty="0"/>
              <a:t>Lorem ipsum dolor magna</a:t>
            </a:r>
          </a:p>
        </p:txBody>
      </p:sp>
      <p:sp>
        <p:nvSpPr>
          <p:cNvPr id="60" name="Text Placeholder 5">
            <a:extLst>
              <a:ext uri="{FF2B5EF4-FFF2-40B4-BE49-F238E27FC236}">
                <a16:creationId xmlns:a16="http://schemas.microsoft.com/office/drawing/2014/main" id="{451171D6-1E67-A145-A402-2EB43EFFE4BF}"/>
              </a:ext>
            </a:extLst>
          </p:cNvPr>
          <p:cNvSpPr>
            <a:spLocks noGrp="1"/>
          </p:cNvSpPr>
          <p:nvPr>
            <p:ph type="body" sz="quarter" idx="45" hasCustomPrompt="1"/>
          </p:nvPr>
        </p:nvSpPr>
        <p:spPr>
          <a:xfrm>
            <a:off x="2866078" y="5888342"/>
            <a:ext cx="7815844" cy="246569"/>
          </a:xfrm>
        </p:spPr>
        <p:txBody>
          <a:bodyPr anchor="t">
            <a:norm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rgbClr val="0066CC"/>
                </a:solidFill>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http://</a:t>
            </a:r>
            <a:r>
              <a:rPr lang="en-US" dirty="0" err="1"/>
              <a:t>www.schwab.com</a:t>
            </a:r>
            <a:r>
              <a:rPr lang="en-US" dirty="0"/>
              <a:t>/public</a:t>
            </a:r>
            <a:endParaRPr lang="en-US" sz="1200" kern="0" dirty="0">
              <a:solidFill>
                <a:schemeClr val="bg2"/>
              </a:solidFill>
              <a:latin typeface="+mn-lt"/>
              <a:cs typeface="Arial" charset="0"/>
            </a:endParaRPr>
          </a:p>
        </p:txBody>
      </p:sp>
      <p:sp>
        <p:nvSpPr>
          <p:cNvPr id="61" name="Text Placeholder 5">
            <a:extLst>
              <a:ext uri="{FF2B5EF4-FFF2-40B4-BE49-F238E27FC236}">
                <a16:creationId xmlns:a16="http://schemas.microsoft.com/office/drawing/2014/main" id="{7C43668B-0FD4-FE43-9C87-F0D81A87B025}"/>
              </a:ext>
            </a:extLst>
          </p:cNvPr>
          <p:cNvSpPr>
            <a:spLocks noGrp="1"/>
          </p:cNvSpPr>
          <p:nvPr>
            <p:ph type="body" sz="quarter" idx="46" hasCustomPrompt="1"/>
          </p:nvPr>
        </p:nvSpPr>
        <p:spPr>
          <a:xfrm>
            <a:off x="2866078" y="5588466"/>
            <a:ext cx="7815844" cy="246569"/>
          </a:xfrm>
        </p:spPr>
        <p:txBody>
          <a:bodyPr anchor="t">
            <a:normAutofit/>
          </a:bodyPr>
          <a:lstStyle>
            <a:lvl1pPr marL="0" marR="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chemeClr val="bg2"/>
                </a:solidFill>
              </a:defRPr>
            </a:lvl1pPr>
          </a:lstStyle>
          <a:p>
            <a:pPr marL="0" marR="0" lvl="0" indent="0" algn="l" defTabSz="914126"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a:t>
            </a:r>
            <a:r>
              <a:rPr lang="en-US" sz="1200" dirty="0">
                <a:solidFill>
                  <a:schemeClr val="bg2"/>
                </a:solidFill>
              </a:rPr>
              <a:t>Lorem ipsum dolor sit </a:t>
            </a:r>
            <a:r>
              <a:rPr lang="en-US" sz="1200" dirty="0" err="1">
                <a:solidFill>
                  <a:schemeClr val="bg2"/>
                </a:solidFill>
              </a:rPr>
              <a:t>amet</a:t>
            </a:r>
            <a:r>
              <a:rPr lang="en-US" sz="1200" dirty="0">
                <a:solidFill>
                  <a:schemeClr val="bg2"/>
                </a:solidFill>
              </a:rPr>
              <a:t>, </a:t>
            </a:r>
            <a:r>
              <a:rPr lang="en-US" sz="1200" dirty="0" err="1">
                <a:solidFill>
                  <a:schemeClr val="bg2"/>
                </a:solidFill>
              </a:rPr>
              <a:t>consectetur</a:t>
            </a:r>
            <a:r>
              <a:rPr lang="en-US" sz="1200" dirty="0">
                <a:solidFill>
                  <a:schemeClr val="bg2"/>
                </a:solidFill>
              </a:rPr>
              <a:t> </a:t>
            </a:r>
            <a:r>
              <a:rPr lang="en-US" sz="1200" dirty="0" err="1">
                <a:solidFill>
                  <a:schemeClr val="bg2"/>
                </a:solidFill>
              </a:rPr>
              <a:t>adipiscing</a:t>
            </a:r>
            <a:r>
              <a:rPr lang="en-US" sz="1200" dirty="0">
                <a:solidFill>
                  <a:schemeClr val="bg2"/>
                </a:solidFill>
              </a:rPr>
              <a:t> </a:t>
            </a:r>
            <a:r>
              <a:rPr lang="en-US" sz="1200" dirty="0" err="1">
                <a:solidFill>
                  <a:schemeClr val="bg2"/>
                </a:solidFill>
              </a:rPr>
              <a:t>elit</a:t>
            </a:r>
            <a:r>
              <a:rPr lang="en-US" sz="1200" kern="0" dirty="0">
                <a:solidFill>
                  <a:schemeClr val="bg2"/>
                </a:solidFill>
                <a:latin typeface="+mn-lt"/>
                <a:cs typeface="Arial" charset="0"/>
              </a:rPr>
              <a:t>.</a:t>
            </a:r>
          </a:p>
        </p:txBody>
      </p:sp>
      <p:sp>
        <p:nvSpPr>
          <p:cNvPr id="62" name="Text Placeholder 5">
            <a:extLst>
              <a:ext uri="{FF2B5EF4-FFF2-40B4-BE49-F238E27FC236}">
                <a16:creationId xmlns:a16="http://schemas.microsoft.com/office/drawing/2014/main" id="{DF9BFF46-46B7-2E44-B0A7-096B385EF7E1}"/>
              </a:ext>
            </a:extLst>
          </p:cNvPr>
          <p:cNvSpPr>
            <a:spLocks noGrp="1"/>
          </p:cNvSpPr>
          <p:nvPr>
            <p:ph type="body" sz="quarter" idx="47" hasCustomPrompt="1"/>
          </p:nvPr>
        </p:nvSpPr>
        <p:spPr>
          <a:xfrm>
            <a:off x="2866078" y="5157959"/>
            <a:ext cx="7815844" cy="377198"/>
          </a:xfrm>
        </p:spPr>
        <p:txBody>
          <a:bodyPr anchor="b">
            <a:normAutofit/>
          </a:bodyPr>
          <a:lstStyle>
            <a:lvl1pPr marL="0" indent="0">
              <a:buNone/>
              <a:defRPr sz="1999">
                <a:solidFill>
                  <a:schemeClr val="tx1"/>
                </a:solidFill>
              </a:defRPr>
            </a:lvl1pPr>
          </a:lstStyle>
          <a:p>
            <a:pPr lvl="0"/>
            <a:r>
              <a:rPr lang="en-US" dirty="0"/>
              <a:t>Lorem ipsum dolor magna</a:t>
            </a:r>
          </a:p>
        </p:txBody>
      </p:sp>
    </p:spTree>
    <p:extLst>
      <p:ext uri="{BB962C8B-B14F-4D97-AF65-F5344CB8AC3E}">
        <p14:creationId xmlns:p14="http://schemas.microsoft.com/office/powerpoint/2010/main" val="3839215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harles Quo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42701" y="6347207"/>
            <a:ext cx="4792975" cy="248358"/>
          </a:xfrm>
        </p:spPr>
        <p:txBody>
          <a:bodyPr/>
          <a:lstStyle>
            <a:lvl1pPr algn="l">
              <a:defRPr>
                <a:solidFill>
                  <a:schemeClr val="bg2"/>
                </a:solidFill>
              </a:defRPr>
            </a:lvl1pPr>
          </a:lstStyle>
          <a:p>
            <a:r>
              <a:rPr lang="en-US" dirty="0"/>
              <a:t>©2020 Charles Schwab &amp; Co., Inc. (“Schwab”). All rights reserved. Member SIPC.</a:t>
            </a:r>
          </a:p>
        </p:txBody>
      </p:sp>
      <p:pic>
        <p:nvPicPr>
          <p:cNvPr id="7" name="Picture 6">
            <a:extLst>
              <a:ext uri="{FF2B5EF4-FFF2-40B4-BE49-F238E27FC236}">
                <a16:creationId xmlns:a16="http://schemas.microsoft.com/office/drawing/2014/main" id="{E9DE15D5-6AE2-824C-A89B-54AE25C182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83038" y="4266878"/>
            <a:ext cx="4318536" cy="2591122"/>
          </a:xfrm>
          <a:prstGeom prst="rect">
            <a:avLst/>
          </a:prstGeom>
        </p:spPr>
      </p:pic>
      <p:sp>
        <p:nvSpPr>
          <p:cNvPr id="8" name="Rectangle 6">
            <a:extLst>
              <a:ext uri="{FF2B5EF4-FFF2-40B4-BE49-F238E27FC236}">
                <a16:creationId xmlns:a16="http://schemas.microsoft.com/office/drawing/2014/main" id="{B01D437D-F35E-9A4D-AE8D-E3A62702E473}"/>
              </a:ext>
            </a:extLst>
          </p:cNvPr>
          <p:cNvSpPr>
            <a:spLocks noChangeAspect="1"/>
          </p:cNvSpPr>
          <p:nvPr userDrawn="1"/>
        </p:nvSpPr>
        <p:spPr bwMode="auto">
          <a:xfrm>
            <a:off x="542700" y="850684"/>
            <a:ext cx="4539288" cy="3374708"/>
          </a:xfrm>
          <a:prstGeom prst="rect">
            <a:avLst/>
          </a:prstGeom>
          <a:noFill/>
          <a:ln>
            <a:noFill/>
          </a:ln>
        </p:spPr>
        <p:txBody>
          <a:bodyPr lIns="182832" anchor="ctr"/>
          <a:lstStyle>
            <a:lvl1pPr eaLnBrk="0" hangingPunct="0">
              <a:lnSpc>
                <a:spcPct val="95000"/>
              </a:lnSpc>
              <a:spcBef>
                <a:spcPts val="888"/>
              </a:spcBef>
              <a:spcAft>
                <a:spcPts val="663"/>
              </a:spcAft>
              <a:buClr>
                <a:srgbClr val="00A0DF"/>
              </a:buClr>
              <a:buFont typeface="Arial" panose="020B0604020202020204" pitchFamily="34" charset="0"/>
              <a:buChar char="•"/>
              <a:defRPr kumimoji="1">
                <a:solidFill>
                  <a:srgbClr val="425563"/>
                </a:solidFill>
                <a:latin typeface="Charles Modern" panose="020B0503040503020204" pitchFamily="34" charset="0"/>
                <a:ea typeface="Geneva" charset="-128"/>
                <a:cs typeface="Charles Modern" panose="020B0503040503020204" pitchFamily="34" charset="0"/>
              </a:defRPr>
            </a:lvl1pPr>
            <a:lvl2pPr marL="742950" indent="-285750" eaLnBrk="0" hangingPunct="0">
              <a:lnSpc>
                <a:spcPct val="95000"/>
              </a:lnSpc>
              <a:spcBef>
                <a:spcPts val="663"/>
              </a:spcBef>
              <a:spcAft>
                <a:spcPts val="225"/>
              </a:spcAft>
              <a:buClr>
                <a:srgbClr val="777777"/>
              </a:buClr>
              <a:buChar char="•"/>
              <a:defRPr kumimoji="1">
                <a:solidFill>
                  <a:srgbClr val="425563"/>
                </a:solidFill>
                <a:latin typeface="Charles Modern" panose="020B0503040503020204" pitchFamily="34" charset="0"/>
                <a:ea typeface="Geneva" charset="-128"/>
                <a:cs typeface="Charles Modern" panose="020B0503040503020204" pitchFamily="34" charset="0"/>
              </a:defRPr>
            </a:lvl2pPr>
            <a:lvl3pPr marL="1143000" indent="-228600" eaLnBrk="0" hangingPunct="0">
              <a:lnSpc>
                <a:spcPct val="95000"/>
              </a:lnSpc>
              <a:spcBef>
                <a:spcPts val="438"/>
              </a:spcBef>
              <a:spcAft>
                <a:spcPts val="225"/>
              </a:spcAft>
              <a:buClr>
                <a:srgbClr val="777777"/>
              </a:buClr>
              <a:buChar char="•"/>
              <a:defRPr kumimoji="1">
                <a:solidFill>
                  <a:srgbClr val="425563"/>
                </a:solidFill>
                <a:latin typeface="Charles Modern" panose="020B0503040503020204" pitchFamily="34" charset="0"/>
                <a:ea typeface="Geneva" charset="-128"/>
                <a:cs typeface="Charles Modern" panose="020B0503040503020204" pitchFamily="34" charset="0"/>
              </a:defRPr>
            </a:lvl3pPr>
            <a:lvl4pPr marL="1600200" indent="-228600" eaLnBrk="0"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4pPr>
            <a:lvl5pPr marL="2057400" indent="-228600" eaLnBrk="0"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5pPr>
            <a:lvl6pPr marL="2514600" indent="-228600" eaLnBrk="0" fontAlgn="base"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6pPr>
            <a:lvl7pPr marL="2971800" indent="-228600" eaLnBrk="0" fontAlgn="base"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7pPr>
            <a:lvl8pPr marL="3429000" indent="-228600" eaLnBrk="0" fontAlgn="base"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8pPr>
            <a:lvl9pPr marL="3886200" indent="-228600" eaLnBrk="0" fontAlgn="base"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9pPr>
          </a:lstStyle>
          <a:p>
            <a:pPr marL="228531" indent="-126962" eaLnBrk="1" fontAlgn="base" hangingPunct="1">
              <a:lnSpc>
                <a:spcPct val="100000"/>
              </a:lnSpc>
              <a:spcBef>
                <a:spcPts val="600"/>
              </a:spcBef>
              <a:spcAft>
                <a:spcPts val="600"/>
              </a:spcAft>
              <a:buClrTx/>
              <a:buNone/>
            </a:pPr>
            <a:r>
              <a:rPr kumimoji="0" lang="en-US" altLang="en-US" sz="2999" dirty="0">
                <a:solidFill>
                  <a:schemeClr val="tx1"/>
                </a:solidFill>
                <a:latin typeface="+mn-lt"/>
                <a:ea typeface="MS PGothic" panose="020B0600070205080204" pitchFamily="34" charset="-128"/>
              </a:rPr>
              <a:t>“Always put the client first. No matter what.”</a:t>
            </a:r>
          </a:p>
          <a:p>
            <a:pPr eaLnBrk="1" fontAlgn="base" hangingPunct="1">
              <a:lnSpc>
                <a:spcPct val="100000"/>
              </a:lnSpc>
              <a:spcBef>
                <a:spcPct val="0"/>
              </a:spcBef>
              <a:spcAft>
                <a:spcPct val="0"/>
              </a:spcAft>
              <a:buClrTx/>
              <a:buFontTx/>
              <a:buNone/>
            </a:pPr>
            <a:endParaRPr kumimoji="0" lang="en-US" altLang="en-US" sz="2799" dirty="0">
              <a:solidFill>
                <a:schemeClr val="tx1"/>
              </a:solidFill>
              <a:latin typeface="+mn-lt"/>
              <a:ea typeface="MS PGothic" panose="020B0600070205080204" pitchFamily="34" charset="-128"/>
            </a:endParaRPr>
          </a:p>
          <a:p>
            <a:pPr eaLnBrk="1" fontAlgn="base" hangingPunct="1">
              <a:lnSpc>
                <a:spcPct val="100000"/>
              </a:lnSpc>
              <a:spcBef>
                <a:spcPct val="0"/>
              </a:spcBef>
              <a:spcAft>
                <a:spcPct val="0"/>
              </a:spcAft>
              <a:buClrTx/>
              <a:buFontTx/>
              <a:buNone/>
            </a:pPr>
            <a:endParaRPr kumimoji="0" lang="en-US" altLang="en-US" sz="2799" dirty="0">
              <a:solidFill>
                <a:schemeClr val="tx1"/>
              </a:solidFill>
              <a:latin typeface="+mn-lt"/>
              <a:ea typeface="MS PGothic" panose="020B0600070205080204" pitchFamily="34" charset="-128"/>
            </a:endParaRPr>
          </a:p>
        </p:txBody>
      </p:sp>
      <p:sp>
        <p:nvSpPr>
          <p:cNvPr id="10" name="Rectangle 9">
            <a:extLst>
              <a:ext uri="{FF2B5EF4-FFF2-40B4-BE49-F238E27FC236}">
                <a16:creationId xmlns:a16="http://schemas.microsoft.com/office/drawing/2014/main" id="{455220A5-800A-D845-B1FC-5CFE0A83DFD5}"/>
              </a:ext>
            </a:extLst>
          </p:cNvPr>
          <p:cNvSpPr/>
          <p:nvPr userDrawn="1"/>
        </p:nvSpPr>
        <p:spPr>
          <a:xfrm>
            <a:off x="542700" y="565942"/>
            <a:ext cx="4654334" cy="4655548"/>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800" dirty="0">
              <a:solidFill>
                <a:srgbClr val="FFFFFF"/>
              </a:solidFill>
              <a:latin typeface="Charles Modern"/>
            </a:endParaRPr>
          </a:p>
        </p:txBody>
      </p:sp>
      <p:pic>
        <p:nvPicPr>
          <p:cNvPr id="12" name="Picture 11">
            <a:extLst>
              <a:ext uri="{FF2B5EF4-FFF2-40B4-BE49-F238E27FC236}">
                <a16:creationId xmlns:a16="http://schemas.microsoft.com/office/drawing/2014/main" id="{88346508-2FB0-F844-8EFB-BDB875338529}"/>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930038" y="2929867"/>
            <a:ext cx="2203456" cy="293794"/>
          </a:xfrm>
          <a:prstGeom prst="rect">
            <a:avLst/>
          </a:prstGeom>
        </p:spPr>
      </p:pic>
    </p:spTree>
    <p:extLst>
      <p:ext uri="{BB962C8B-B14F-4D97-AF65-F5344CB8AC3E}">
        <p14:creationId xmlns:p14="http://schemas.microsoft.com/office/powerpoint/2010/main" val="1699846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tx1">
            <a:lumMod val="75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648672A-0F26-9647-AF09-25679EFAF7AA}"/>
              </a:ext>
            </a:extLst>
          </p:cNvPr>
          <p:cNvSpPr>
            <a:spLocks noGrp="1"/>
          </p:cNvSpPr>
          <p:nvPr>
            <p:ph type="body" sz="quarter" idx="13" hasCustomPrompt="1"/>
          </p:nvPr>
        </p:nvSpPr>
        <p:spPr>
          <a:xfrm>
            <a:off x="2290658" y="2622917"/>
            <a:ext cx="9435768" cy="1497012"/>
          </a:xfrm>
        </p:spPr>
        <p:txBody>
          <a:bodyPr anchor="ctr">
            <a:noAutofit/>
          </a:bodyPr>
          <a:lstStyle>
            <a:lvl1pPr marL="0" indent="0">
              <a:buNone/>
              <a:defRPr sz="3599" b="0">
                <a:solidFill>
                  <a:schemeClr val="bg1"/>
                </a:solidFill>
              </a:defRPr>
            </a:lvl1pPr>
            <a:lvl2pPr marL="288838" indent="0">
              <a:buNone/>
              <a:defRPr sz="3599">
                <a:solidFill>
                  <a:schemeClr val="bg1"/>
                </a:solidFill>
              </a:defRPr>
            </a:lvl2pPr>
            <a:lvl3pPr marL="572916" indent="0">
              <a:buNone/>
              <a:defRPr sz="3599">
                <a:solidFill>
                  <a:schemeClr val="bg1"/>
                </a:solidFill>
              </a:defRPr>
            </a:lvl3pPr>
            <a:lvl4pPr marL="0" indent="0">
              <a:buNone/>
              <a:defRPr sz="3599">
                <a:solidFill>
                  <a:schemeClr val="bg1"/>
                </a:solidFill>
              </a:defRPr>
            </a:lvl4pPr>
            <a:lvl5pPr marL="0" indent="0">
              <a:buNone/>
              <a:defRPr sz="3599">
                <a:solidFill>
                  <a:schemeClr val="bg1"/>
                </a:solidFill>
              </a:defRPr>
            </a:lvl5pPr>
          </a:lstStyle>
          <a:p>
            <a:pPr lvl="0"/>
            <a:r>
              <a:rPr lang="en-US" dirty="0"/>
              <a:t>Visit </a:t>
            </a:r>
            <a:r>
              <a:rPr lang="en-US" dirty="0" err="1"/>
              <a:t>schwab.com</a:t>
            </a:r>
            <a:r>
              <a:rPr lang="en-US" dirty="0"/>
              <a:t> </a:t>
            </a:r>
            <a:r>
              <a:rPr lang="en-US" b="0" dirty="0"/>
              <a:t>for information and tools</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16" name="Freeform 5">
            <a:extLst>
              <a:ext uri="{FF2B5EF4-FFF2-40B4-BE49-F238E27FC236}">
                <a16:creationId xmlns:a16="http://schemas.microsoft.com/office/drawing/2014/main" id="{B7EEC050-98B9-9549-AF2B-9FB9E26538DD}"/>
              </a:ext>
            </a:extLst>
          </p:cNvPr>
          <p:cNvSpPr>
            <a:spLocks noEditPoints="1"/>
          </p:cNvSpPr>
          <p:nvPr userDrawn="1"/>
        </p:nvSpPr>
        <p:spPr bwMode="auto">
          <a:xfrm>
            <a:off x="1212725" y="3079039"/>
            <a:ext cx="750031" cy="729459"/>
          </a:xfrm>
          <a:custGeom>
            <a:avLst/>
            <a:gdLst>
              <a:gd name="T0" fmla="*/ 4106 w 4380"/>
              <a:gd name="T1" fmla="*/ 0 h 4260"/>
              <a:gd name="T2" fmla="*/ 274 w 4380"/>
              <a:gd name="T3" fmla="*/ 0 h 4260"/>
              <a:gd name="T4" fmla="*/ 0 w 4380"/>
              <a:gd name="T5" fmla="*/ 282 h 4260"/>
              <a:gd name="T6" fmla="*/ 0 w 4380"/>
              <a:gd name="T7" fmla="*/ 3294 h 4260"/>
              <a:gd name="T8" fmla="*/ 274 w 4380"/>
              <a:gd name="T9" fmla="*/ 3576 h 4260"/>
              <a:gd name="T10" fmla="*/ 1916 w 4380"/>
              <a:gd name="T11" fmla="*/ 3576 h 4260"/>
              <a:gd name="T12" fmla="*/ 1916 w 4380"/>
              <a:gd name="T13" fmla="*/ 4022 h 4260"/>
              <a:gd name="T14" fmla="*/ 1133 w 4380"/>
              <a:gd name="T15" fmla="*/ 4022 h 4260"/>
              <a:gd name="T16" fmla="*/ 1014 w 4380"/>
              <a:gd name="T17" fmla="*/ 4141 h 4260"/>
              <a:gd name="T18" fmla="*/ 1133 w 4380"/>
              <a:gd name="T19" fmla="*/ 4260 h 4260"/>
              <a:gd name="T20" fmla="*/ 3247 w 4380"/>
              <a:gd name="T21" fmla="*/ 4260 h 4260"/>
              <a:gd name="T22" fmla="*/ 3366 w 4380"/>
              <a:gd name="T23" fmla="*/ 4141 h 4260"/>
              <a:gd name="T24" fmla="*/ 3247 w 4380"/>
              <a:gd name="T25" fmla="*/ 4022 h 4260"/>
              <a:gd name="T26" fmla="*/ 2464 w 4380"/>
              <a:gd name="T27" fmla="*/ 4022 h 4260"/>
              <a:gd name="T28" fmla="*/ 2464 w 4380"/>
              <a:gd name="T29" fmla="*/ 3576 h 4260"/>
              <a:gd name="T30" fmla="*/ 4106 w 4380"/>
              <a:gd name="T31" fmla="*/ 3576 h 4260"/>
              <a:gd name="T32" fmla="*/ 4380 w 4380"/>
              <a:gd name="T33" fmla="*/ 3294 h 4260"/>
              <a:gd name="T34" fmla="*/ 4380 w 4380"/>
              <a:gd name="T35" fmla="*/ 282 h 4260"/>
              <a:gd name="T36" fmla="*/ 4106 w 4380"/>
              <a:gd name="T37" fmla="*/ 0 h 4260"/>
              <a:gd name="T38" fmla="*/ 4056 w 4380"/>
              <a:gd name="T39" fmla="*/ 3357 h 4260"/>
              <a:gd name="T40" fmla="*/ 3509 w 4380"/>
              <a:gd name="T41" fmla="*/ 3357 h 4260"/>
              <a:gd name="T42" fmla="*/ 3509 w 4380"/>
              <a:gd name="T43" fmla="*/ 3244 h 4260"/>
              <a:gd name="T44" fmla="*/ 4056 w 4380"/>
              <a:gd name="T45" fmla="*/ 3244 h 4260"/>
              <a:gd name="T46" fmla="*/ 4056 w 4380"/>
              <a:gd name="T47" fmla="*/ 3357 h 4260"/>
              <a:gd name="T48" fmla="*/ 4110 w 4380"/>
              <a:gd name="T49" fmla="*/ 3104 h 4260"/>
              <a:gd name="T50" fmla="*/ 270 w 4380"/>
              <a:gd name="T51" fmla="*/ 3106 h 4260"/>
              <a:gd name="T52" fmla="*/ 270 w 4380"/>
              <a:gd name="T53" fmla="*/ 272 h 4260"/>
              <a:gd name="T54" fmla="*/ 4110 w 4380"/>
              <a:gd name="T55" fmla="*/ 270 h 4260"/>
              <a:gd name="T56" fmla="*/ 4110 w 4380"/>
              <a:gd name="T57" fmla="*/ 3104 h 4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0" h="4260">
                <a:moveTo>
                  <a:pt x="4106" y="0"/>
                </a:moveTo>
                <a:cubicBezTo>
                  <a:pt x="274" y="0"/>
                  <a:pt x="274" y="0"/>
                  <a:pt x="274" y="0"/>
                </a:cubicBezTo>
                <a:cubicBezTo>
                  <a:pt x="122" y="0"/>
                  <a:pt x="0" y="126"/>
                  <a:pt x="0" y="282"/>
                </a:cubicBezTo>
                <a:cubicBezTo>
                  <a:pt x="0" y="3294"/>
                  <a:pt x="0" y="3294"/>
                  <a:pt x="0" y="3294"/>
                </a:cubicBezTo>
                <a:cubicBezTo>
                  <a:pt x="0" y="3450"/>
                  <a:pt x="122" y="3576"/>
                  <a:pt x="274" y="3576"/>
                </a:cubicBezTo>
                <a:cubicBezTo>
                  <a:pt x="1916" y="3576"/>
                  <a:pt x="1916" y="3576"/>
                  <a:pt x="1916" y="3576"/>
                </a:cubicBezTo>
                <a:cubicBezTo>
                  <a:pt x="1916" y="4022"/>
                  <a:pt x="1916" y="4022"/>
                  <a:pt x="1916" y="4022"/>
                </a:cubicBezTo>
                <a:cubicBezTo>
                  <a:pt x="1133" y="4022"/>
                  <a:pt x="1133" y="4022"/>
                  <a:pt x="1133" y="4022"/>
                </a:cubicBezTo>
                <a:cubicBezTo>
                  <a:pt x="1067" y="4022"/>
                  <a:pt x="1014" y="4076"/>
                  <a:pt x="1014" y="4141"/>
                </a:cubicBezTo>
                <a:cubicBezTo>
                  <a:pt x="1014" y="4207"/>
                  <a:pt x="1067" y="4260"/>
                  <a:pt x="1133" y="4260"/>
                </a:cubicBezTo>
                <a:cubicBezTo>
                  <a:pt x="3247" y="4260"/>
                  <a:pt x="3247" y="4260"/>
                  <a:pt x="3247" y="4260"/>
                </a:cubicBezTo>
                <a:cubicBezTo>
                  <a:pt x="3313" y="4260"/>
                  <a:pt x="3366" y="4207"/>
                  <a:pt x="3366" y="4141"/>
                </a:cubicBezTo>
                <a:cubicBezTo>
                  <a:pt x="3366" y="4076"/>
                  <a:pt x="3313" y="4022"/>
                  <a:pt x="3247" y="4022"/>
                </a:cubicBezTo>
                <a:cubicBezTo>
                  <a:pt x="2464" y="4022"/>
                  <a:pt x="2464" y="4022"/>
                  <a:pt x="2464" y="4022"/>
                </a:cubicBezTo>
                <a:cubicBezTo>
                  <a:pt x="2464" y="3576"/>
                  <a:pt x="2464" y="3576"/>
                  <a:pt x="2464" y="3576"/>
                </a:cubicBezTo>
                <a:cubicBezTo>
                  <a:pt x="4106" y="3576"/>
                  <a:pt x="4106" y="3576"/>
                  <a:pt x="4106" y="3576"/>
                </a:cubicBezTo>
                <a:cubicBezTo>
                  <a:pt x="4257" y="3576"/>
                  <a:pt x="4380" y="3450"/>
                  <a:pt x="4380" y="3294"/>
                </a:cubicBezTo>
                <a:cubicBezTo>
                  <a:pt x="4380" y="282"/>
                  <a:pt x="4380" y="282"/>
                  <a:pt x="4380" y="282"/>
                </a:cubicBezTo>
                <a:cubicBezTo>
                  <a:pt x="4380" y="126"/>
                  <a:pt x="4257" y="0"/>
                  <a:pt x="4106" y="0"/>
                </a:cubicBezTo>
                <a:close/>
                <a:moveTo>
                  <a:pt x="4056" y="3357"/>
                </a:moveTo>
                <a:cubicBezTo>
                  <a:pt x="3509" y="3357"/>
                  <a:pt x="3509" y="3357"/>
                  <a:pt x="3509" y="3357"/>
                </a:cubicBezTo>
                <a:cubicBezTo>
                  <a:pt x="3509" y="3244"/>
                  <a:pt x="3509" y="3244"/>
                  <a:pt x="3509" y="3244"/>
                </a:cubicBezTo>
                <a:cubicBezTo>
                  <a:pt x="4056" y="3244"/>
                  <a:pt x="4056" y="3244"/>
                  <a:pt x="4056" y="3244"/>
                </a:cubicBezTo>
                <a:lnTo>
                  <a:pt x="4056" y="3357"/>
                </a:lnTo>
                <a:close/>
                <a:moveTo>
                  <a:pt x="4110" y="3104"/>
                </a:moveTo>
                <a:cubicBezTo>
                  <a:pt x="270" y="3106"/>
                  <a:pt x="270" y="3106"/>
                  <a:pt x="270" y="3106"/>
                </a:cubicBezTo>
                <a:cubicBezTo>
                  <a:pt x="270" y="272"/>
                  <a:pt x="270" y="272"/>
                  <a:pt x="270" y="272"/>
                </a:cubicBezTo>
                <a:cubicBezTo>
                  <a:pt x="4110" y="270"/>
                  <a:pt x="4110" y="270"/>
                  <a:pt x="4110" y="270"/>
                </a:cubicBezTo>
                <a:lnTo>
                  <a:pt x="4110" y="310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800"/>
          </a:p>
        </p:txBody>
      </p:sp>
      <p:sp>
        <p:nvSpPr>
          <p:cNvPr id="18" name="TextBox 17">
            <a:extLst>
              <a:ext uri="{FF2B5EF4-FFF2-40B4-BE49-F238E27FC236}">
                <a16:creationId xmlns:a16="http://schemas.microsoft.com/office/drawing/2014/main" id="{BB0DD826-91CD-7B4D-8026-918AF6EBDF78}"/>
              </a:ext>
            </a:extLst>
          </p:cNvPr>
          <p:cNvSpPr txBox="1"/>
          <p:nvPr userDrawn="1"/>
        </p:nvSpPr>
        <p:spPr>
          <a:xfrm>
            <a:off x="1275532" y="3214911"/>
            <a:ext cx="624417" cy="276999"/>
          </a:xfrm>
          <a:prstGeom prst="rect">
            <a:avLst/>
          </a:prstGeom>
          <a:noFill/>
        </p:spPr>
        <p:txBody>
          <a:bodyPr wrap="square" rtlCol="0">
            <a:spAutoFit/>
          </a:bodyPr>
          <a:lstStyle/>
          <a:p>
            <a:pPr algn="ctr"/>
            <a:r>
              <a:rPr lang="en-US" sz="1200" b="1" dirty="0">
                <a:solidFill>
                  <a:schemeClr val="tx2"/>
                </a:solidFill>
              </a:rPr>
              <a:t>www</a:t>
            </a:r>
          </a:p>
        </p:txBody>
      </p:sp>
    </p:spTree>
    <p:extLst>
      <p:ext uri="{BB962C8B-B14F-4D97-AF65-F5344CB8AC3E}">
        <p14:creationId xmlns:p14="http://schemas.microsoft.com/office/powerpoint/2010/main" val="12162316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3216C4-1EE3-3A48-B8D6-8D33AEB88BF4}"/>
              </a:ext>
            </a:extLst>
          </p:cNvPr>
          <p:cNvSpPr>
            <a:spLocks noGrp="1"/>
          </p:cNvSpPr>
          <p:nvPr>
            <p:ph type="body" sz="quarter" idx="13" hasCustomPrompt="1"/>
          </p:nvPr>
        </p:nvSpPr>
        <p:spPr>
          <a:xfrm>
            <a:off x="542701" y="1306008"/>
            <a:ext cx="8189317" cy="4803391"/>
          </a:xfrm>
        </p:spPr>
        <p:txBody>
          <a:bodyPr>
            <a:normAutofit/>
          </a:bodyPr>
          <a:lstStyle>
            <a:lvl1pPr marL="0" indent="0">
              <a:spcBef>
                <a:spcPts val="600"/>
              </a:spcBef>
              <a:buNone/>
              <a:defRPr sz="1100">
                <a:latin typeface="+mj-lt"/>
              </a:defRPr>
            </a:lvl1pPr>
            <a:lvl2pPr marL="288838" indent="0">
              <a:buNone/>
              <a:defRPr/>
            </a:lvl2pPr>
            <a:lvl3pPr marL="572916" indent="0">
              <a:buNone/>
              <a:defRPr/>
            </a:lvl3pPr>
            <a:lvl4pPr marL="0" indent="0">
              <a:buNone/>
              <a:defRPr/>
            </a:lvl4pPr>
            <a:lvl5pPr marL="0" indent="0">
              <a:buNone/>
              <a:defRPr/>
            </a:lvl5pPr>
          </a:lstStyle>
          <a:p>
            <a:pPr>
              <a:spcBef>
                <a:spcPts val="600"/>
              </a:spcBef>
            </a:pPr>
            <a:r>
              <a:rPr lang="en-US" sz="1200" dirty="0">
                <a:solidFill>
                  <a:srgbClr val="425563"/>
                </a:solidFill>
                <a:latin typeface="Charles Modern Cond Light"/>
                <a:cs typeface="Charles Modern Cond Light"/>
              </a:rPr>
              <a:t>Lorem ipsum dolor magna </a:t>
            </a:r>
            <a:r>
              <a:rPr lang="en-US" sz="1200" dirty="0" err="1">
                <a:solidFill>
                  <a:srgbClr val="425563"/>
                </a:solidFill>
                <a:latin typeface="Charles Modern Cond Light"/>
                <a:cs typeface="Charles Modern Cond Light"/>
              </a:rPr>
              <a:t>aligua</a:t>
            </a:r>
            <a:endParaRPr lang="en-US" sz="1200" dirty="0">
              <a:solidFill>
                <a:srgbClr val="425563"/>
              </a:solidFill>
              <a:latin typeface="Charles Modern Cond Light"/>
              <a:cs typeface="Charles Modern Cond Light"/>
            </a:endParaRPr>
          </a:p>
        </p:txBody>
      </p:sp>
      <p:sp>
        <p:nvSpPr>
          <p:cNvPr id="2" name="Title 1"/>
          <p:cNvSpPr>
            <a:spLocks noGrp="1"/>
          </p:cNvSpPr>
          <p:nvPr>
            <p:ph type="title" hasCustomPrompt="1"/>
          </p:nvPr>
        </p:nvSpPr>
        <p:spPr>
          <a:xfrm>
            <a:off x="542701" y="443501"/>
            <a:ext cx="11102293" cy="846797"/>
          </a:xfrm>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a:t>©2020 Charles Schwab &amp; Co., Inc. (“Schwab”). All rights reserved. Member SIPC.</a:t>
            </a:r>
            <a:endParaRPr lang="en-US" dirty="0"/>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35878826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63"/>
            <a:ext cx="9144000"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524002" y="3602038"/>
            <a:ext cx="9144000"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smtClean="0">
                <a:latin typeface="Arial" charset="0"/>
              </a:defRPr>
            </a:lvl1pPr>
          </a:lstStyle>
          <a:p>
            <a:pPr>
              <a:defRPr/>
            </a:pPr>
            <a:fld id="{559B9303-AE51-F84A-A7FA-EE76CD8C8A16}" type="slidenum">
              <a:rPr lang="en-US"/>
              <a:pPr>
                <a:defRPr/>
              </a:pPr>
              <a:t>‹#›</a:t>
            </a:fld>
            <a:endParaRPr lang="en-US"/>
          </a:p>
        </p:txBody>
      </p:sp>
    </p:spTree>
    <p:extLst>
      <p:ext uri="{BB962C8B-B14F-4D97-AF65-F5344CB8AC3E}">
        <p14:creationId xmlns:p14="http://schemas.microsoft.com/office/powerpoint/2010/main" val="1088278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smtClean="0">
                <a:latin typeface="Arial" charset="0"/>
              </a:defRPr>
            </a:lvl1pPr>
          </a:lstStyle>
          <a:p>
            <a:pPr>
              <a:defRPr/>
            </a:pPr>
            <a:fld id="{D6E482BB-59D3-EF41-BCD4-0D29EA8BCF04}" type="slidenum">
              <a:rPr lang="en-US"/>
              <a:pPr>
                <a:defRPr/>
              </a:pPr>
              <a:t>‹#›</a:t>
            </a:fld>
            <a:endParaRPr lang="en-US"/>
          </a:p>
        </p:txBody>
      </p:sp>
    </p:spTree>
    <p:extLst>
      <p:ext uri="{BB962C8B-B14F-4D97-AF65-F5344CB8AC3E}">
        <p14:creationId xmlns:p14="http://schemas.microsoft.com/office/powerpoint/2010/main" val="3782483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smtClean="0">
                <a:latin typeface="Arial" charset="0"/>
              </a:defRPr>
            </a:lvl1pPr>
          </a:lstStyle>
          <a:p>
            <a:pPr>
              <a:defRPr/>
            </a:pPr>
            <a:r>
              <a:rPr lang="en-US"/>
              <a:t>Charles Schwab Corporation. ©2016</a:t>
            </a:r>
          </a:p>
        </p:txBody>
      </p:sp>
      <p:sp>
        <p:nvSpPr>
          <p:cNvPr id="5" name="Slide Number Placeholder 5"/>
          <p:cNvSpPr>
            <a:spLocks noGrp="1"/>
          </p:cNvSpPr>
          <p:nvPr>
            <p:ph type="sldNum" sz="quarter" idx="11"/>
          </p:nvPr>
        </p:nvSpPr>
        <p:spPr/>
        <p:txBody>
          <a:bodyPr/>
          <a:lstStyle>
            <a:lvl1pPr>
              <a:defRPr smtClean="0">
                <a:latin typeface="Arial" charset="0"/>
              </a:defRPr>
            </a:lvl1pPr>
          </a:lstStyle>
          <a:p>
            <a:pPr>
              <a:defRPr/>
            </a:pPr>
            <a:fld id="{031B485A-219E-9A4D-BA6B-933B64103DFB}" type="slidenum">
              <a:rPr lang="en-US"/>
              <a:pPr>
                <a:defRPr/>
              </a:pPr>
              <a:t>‹#›</a:t>
            </a:fld>
            <a:endParaRPr lang="en-US"/>
          </a:p>
        </p:txBody>
      </p:sp>
    </p:spTree>
    <p:extLst>
      <p:ext uri="{BB962C8B-B14F-4D97-AF65-F5344CB8AC3E}">
        <p14:creationId xmlns:p14="http://schemas.microsoft.com/office/powerpoint/2010/main" val="33019096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2700" y="1422604"/>
            <a:ext cx="5079888" cy="45209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75901" y="1422604"/>
            <a:ext cx="5069095" cy="45209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5"/>
          <p:cNvSpPr>
            <a:spLocks noGrp="1"/>
          </p:cNvSpPr>
          <p:nvPr>
            <p:ph type="ftr" sz="quarter" idx="10"/>
          </p:nvPr>
        </p:nvSpPr>
        <p:spPr/>
        <p:txBody>
          <a:bodyPr/>
          <a:lstStyle>
            <a:lvl1pPr>
              <a:defRPr smtClean="0">
                <a:latin typeface="Arial" charset="0"/>
              </a:defRPr>
            </a:lvl1pPr>
          </a:lstStyle>
          <a:p>
            <a:pPr>
              <a:defRPr/>
            </a:pPr>
            <a:r>
              <a:rPr lang="en-US"/>
              <a:t>Charles Schwab Corporation. ©2016</a:t>
            </a:r>
          </a:p>
        </p:txBody>
      </p:sp>
      <p:sp>
        <p:nvSpPr>
          <p:cNvPr id="6" name="Slide Number Placeholder 6"/>
          <p:cNvSpPr>
            <a:spLocks noGrp="1"/>
          </p:cNvSpPr>
          <p:nvPr>
            <p:ph type="sldNum" sz="quarter" idx="11"/>
          </p:nvPr>
        </p:nvSpPr>
        <p:spPr/>
        <p:txBody>
          <a:bodyPr/>
          <a:lstStyle>
            <a:lvl1pPr>
              <a:defRPr smtClean="0">
                <a:latin typeface="Arial" charset="0"/>
              </a:defRPr>
            </a:lvl1pPr>
          </a:lstStyle>
          <a:p>
            <a:pPr>
              <a:defRPr/>
            </a:pPr>
            <a:fld id="{4F8539B9-875F-D44E-8994-7F84839CE4C0}" type="slidenum">
              <a:rPr lang="en-US"/>
              <a:pPr>
                <a:defRPr/>
              </a:pPr>
              <a:t>‹#›</a:t>
            </a:fld>
            <a:endParaRPr lang="en-US"/>
          </a:p>
        </p:txBody>
      </p:sp>
    </p:spTree>
    <p:extLst>
      <p:ext uri="{BB962C8B-B14F-4D97-AF65-F5344CB8AC3E}">
        <p14:creationId xmlns:p14="http://schemas.microsoft.com/office/powerpoint/2010/main" val="2134717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2973" y="1377446"/>
            <a:ext cx="5089616" cy="499997"/>
          </a:xfrm>
        </p:spPr>
        <p:txBody>
          <a:bodyPr anchor="t" anchorCtr="0"/>
          <a:lstStyle>
            <a:lvl1pPr marL="0" indent="0">
              <a:buNone/>
              <a:defRPr sz="28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2700" y="2044126"/>
            <a:ext cx="5079888" cy="3888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75901" y="1377446"/>
            <a:ext cx="5069095" cy="499997"/>
          </a:xfrm>
        </p:spPr>
        <p:txBody>
          <a:bodyPr anchor="t" anchorCtr="0"/>
          <a:lstStyle>
            <a:lvl1pPr marL="0" indent="0">
              <a:buNone/>
              <a:defRPr sz="28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75901" y="2044126"/>
            <a:ext cx="5069095" cy="3888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Footer Placeholder 7"/>
          <p:cNvSpPr>
            <a:spLocks noGrp="1"/>
          </p:cNvSpPr>
          <p:nvPr>
            <p:ph type="ftr" sz="quarter" idx="10"/>
          </p:nvPr>
        </p:nvSpPr>
        <p:spPr/>
        <p:txBody>
          <a:bodyPr/>
          <a:lstStyle>
            <a:lvl1pPr>
              <a:defRPr smtClean="0">
                <a:latin typeface="Arial" charset="0"/>
              </a:defRPr>
            </a:lvl1pPr>
          </a:lstStyle>
          <a:p>
            <a:pPr>
              <a:defRPr/>
            </a:pPr>
            <a:r>
              <a:rPr lang="en-US"/>
              <a:t>Charles Schwab Corporation. ©2016</a:t>
            </a:r>
          </a:p>
        </p:txBody>
      </p:sp>
      <p:sp>
        <p:nvSpPr>
          <p:cNvPr id="8" name="Slide Number Placeholder 8"/>
          <p:cNvSpPr>
            <a:spLocks noGrp="1"/>
          </p:cNvSpPr>
          <p:nvPr>
            <p:ph type="sldNum" sz="quarter" idx="11"/>
          </p:nvPr>
        </p:nvSpPr>
        <p:spPr/>
        <p:txBody>
          <a:bodyPr/>
          <a:lstStyle>
            <a:lvl1pPr>
              <a:defRPr smtClean="0">
                <a:latin typeface="Arial" charset="0"/>
              </a:defRPr>
            </a:lvl1pPr>
          </a:lstStyle>
          <a:p>
            <a:pPr>
              <a:defRPr/>
            </a:pPr>
            <a:fld id="{B53D4A05-6274-714C-A835-B283C2215278}" type="slidenum">
              <a:rPr lang="en-US"/>
              <a:pPr>
                <a:defRPr/>
              </a:pPr>
              <a:t>‹#›</a:t>
            </a:fld>
            <a:endParaRPr lang="en-US"/>
          </a:p>
        </p:txBody>
      </p:sp>
    </p:spTree>
    <p:extLst>
      <p:ext uri="{BB962C8B-B14F-4D97-AF65-F5344CB8AC3E}">
        <p14:creationId xmlns:p14="http://schemas.microsoft.com/office/powerpoint/2010/main" val="95816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Charles Schwab Corporation. ©2016</a:t>
            </a:r>
          </a:p>
        </p:txBody>
      </p:sp>
      <p:sp>
        <p:nvSpPr>
          <p:cNvPr id="4" name="Slide Number Placeholder 3"/>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7748153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smtClean="0">
                <a:latin typeface="Arial" charset="0"/>
              </a:defRPr>
            </a:lvl1pPr>
          </a:lstStyle>
          <a:p>
            <a:pPr>
              <a:defRPr/>
            </a:pPr>
            <a:r>
              <a:rPr lang="en-US"/>
              <a:t>Charles Schwab Corporation. ©2016</a:t>
            </a:r>
          </a:p>
        </p:txBody>
      </p:sp>
      <p:sp>
        <p:nvSpPr>
          <p:cNvPr id="4" name="Slide Number Placeholder 4"/>
          <p:cNvSpPr>
            <a:spLocks noGrp="1"/>
          </p:cNvSpPr>
          <p:nvPr>
            <p:ph type="sldNum" sz="quarter" idx="11"/>
          </p:nvPr>
        </p:nvSpPr>
        <p:spPr/>
        <p:txBody>
          <a:bodyPr/>
          <a:lstStyle>
            <a:lvl1pPr>
              <a:defRPr smtClean="0">
                <a:latin typeface="Arial" charset="0"/>
              </a:defRPr>
            </a:lvl1pPr>
          </a:lstStyle>
          <a:p>
            <a:pPr>
              <a:defRPr/>
            </a:pPr>
            <a:fld id="{7C8D64D1-22B9-364B-806B-4E3F129F9D1D}" type="slidenum">
              <a:rPr lang="en-US"/>
              <a:pPr>
                <a:defRPr/>
              </a:pPr>
              <a:t>‹#›</a:t>
            </a:fld>
            <a:endParaRPr lang="en-US"/>
          </a:p>
        </p:txBody>
      </p:sp>
    </p:spTree>
    <p:extLst>
      <p:ext uri="{BB962C8B-B14F-4D97-AF65-F5344CB8AC3E}">
        <p14:creationId xmlns:p14="http://schemas.microsoft.com/office/powerpoint/2010/main" val="6974430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atin typeface="Arial" charset="0"/>
              </a:defRPr>
            </a:lvl1pPr>
          </a:lstStyle>
          <a:p>
            <a:pPr>
              <a:defRPr/>
            </a:pPr>
            <a:r>
              <a:rPr lang="en-US"/>
              <a:t>Charles Schwab Corporation. ©2016</a:t>
            </a:r>
          </a:p>
        </p:txBody>
      </p:sp>
      <p:sp>
        <p:nvSpPr>
          <p:cNvPr id="3" name="Slide Number Placeholder 3"/>
          <p:cNvSpPr>
            <a:spLocks noGrp="1"/>
          </p:cNvSpPr>
          <p:nvPr>
            <p:ph type="sldNum" sz="quarter" idx="11"/>
          </p:nvPr>
        </p:nvSpPr>
        <p:spPr/>
        <p:txBody>
          <a:bodyPr/>
          <a:lstStyle>
            <a:lvl1pPr>
              <a:defRPr smtClean="0">
                <a:latin typeface="Arial" charset="0"/>
              </a:defRPr>
            </a:lvl1pPr>
          </a:lstStyle>
          <a:p>
            <a:pPr>
              <a:defRPr/>
            </a:pPr>
            <a:fld id="{908B1244-9C6F-284E-A1B2-C5C3EE1F92A4}" type="slidenum">
              <a:rPr lang="en-US"/>
              <a:pPr>
                <a:defRPr/>
              </a:pPr>
              <a:t>‹#›</a:t>
            </a:fld>
            <a:endParaRPr lang="en-US"/>
          </a:p>
        </p:txBody>
      </p:sp>
    </p:spTree>
    <p:extLst>
      <p:ext uri="{BB962C8B-B14F-4D97-AF65-F5344CB8AC3E}">
        <p14:creationId xmlns:p14="http://schemas.microsoft.com/office/powerpoint/2010/main" val="12733084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smtClean="0">
                <a:latin typeface="Arial" charset="0"/>
              </a:defRPr>
            </a:lvl1pPr>
          </a:lstStyle>
          <a:p>
            <a:pPr>
              <a:defRPr/>
            </a:pPr>
            <a:r>
              <a:rPr lang="en-US"/>
              <a:t>Charles Schwab Corporation. ©2016</a:t>
            </a:r>
          </a:p>
        </p:txBody>
      </p:sp>
      <p:sp>
        <p:nvSpPr>
          <p:cNvPr id="6" name="Slide Number Placeholder 6"/>
          <p:cNvSpPr>
            <a:spLocks noGrp="1"/>
          </p:cNvSpPr>
          <p:nvPr>
            <p:ph type="sldNum" sz="quarter" idx="11"/>
          </p:nvPr>
        </p:nvSpPr>
        <p:spPr/>
        <p:txBody>
          <a:bodyPr/>
          <a:lstStyle>
            <a:lvl1pPr>
              <a:defRPr smtClean="0">
                <a:latin typeface="Arial" charset="0"/>
              </a:defRPr>
            </a:lvl1pPr>
          </a:lstStyle>
          <a:p>
            <a:pPr>
              <a:defRPr/>
            </a:pPr>
            <a:fld id="{361B8623-83EC-B84F-A64F-F76731E4B0A5}" type="slidenum">
              <a:rPr lang="en-US"/>
              <a:pPr>
                <a:defRPr/>
              </a:pPr>
              <a:t>‹#›</a:t>
            </a:fld>
            <a:endParaRPr lang="en-US"/>
          </a:p>
        </p:txBody>
      </p:sp>
    </p:spTree>
    <p:extLst>
      <p:ext uri="{BB962C8B-B14F-4D97-AF65-F5344CB8AC3E}">
        <p14:creationId xmlns:p14="http://schemas.microsoft.com/office/powerpoint/2010/main" val="3589054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1"/>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smtClean="0">
                <a:latin typeface="Arial" charset="0"/>
              </a:defRPr>
            </a:lvl1pPr>
          </a:lstStyle>
          <a:p>
            <a:pPr>
              <a:defRPr/>
            </a:pPr>
            <a:r>
              <a:rPr lang="en-US"/>
              <a:t>Charles Schwab Corporation. ©2016</a:t>
            </a:r>
          </a:p>
        </p:txBody>
      </p:sp>
      <p:sp>
        <p:nvSpPr>
          <p:cNvPr id="6" name="Slide Number Placeholder 6"/>
          <p:cNvSpPr>
            <a:spLocks noGrp="1"/>
          </p:cNvSpPr>
          <p:nvPr>
            <p:ph type="sldNum" sz="quarter" idx="11"/>
          </p:nvPr>
        </p:nvSpPr>
        <p:spPr/>
        <p:txBody>
          <a:bodyPr/>
          <a:lstStyle>
            <a:lvl1pPr>
              <a:defRPr smtClean="0">
                <a:latin typeface="Arial" charset="0"/>
              </a:defRPr>
            </a:lvl1pPr>
          </a:lstStyle>
          <a:p>
            <a:pPr>
              <a:defRPr/>
            </a:pPr>
            <a:fld id="{7A15E1FF-B1B4-FB4C-A0F3-D48FEE2C35F9}" type="slidenum">
              <a:rPr lang="en-US"/>
              <a:pPr>
                <a:defRPr/>
              </a:pPr>
              <a:t>‹#›</a:t>
            </a:fld>
            <a:endParaRPr lang="en-US"/>
          </a:p>
        </p:txBody>
      </p:sp>
    </p:spTree>
    <p:extLst>
      <p:ext uri="{BB962C8B-B14F-4D97-AF65-F5344CB8AC3E}">
        <p14:creationId xmlns:p14="http://schemas.microsoft.com/office/powerpoint/2010/main" val="24884352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Slide with dark background">
    <p:spTree>
      <p:nvGrpSpPr>
        <p:cNvPr id="1" name=""/>
        <p:cNvGrpSpPr/>
        <p:nvPr/>
      </p:nvGrpSpPr>
      <p:grpSpPr>
        <a:xfrm>
          <a:off x="0" y="0"/>
          <a:ext cx="0" cy="0"/>
          <a:chOff x="0" y="0"/>
          <a:chExt cx="0" cy="0"/>
        </a:xfrm>
      </p:grpSpPr>
      <p:sp>
        <p:nvSpPr>
          <p:cNvPr id="4" name="TextBox 6"/>
          <p:cNvSpPr txBox="1">
            <a:spLocks noChangeArrowheads="1"/>
          </p:cNvSpPr>
          <p:nvPr userDrawn="1"/>
        </p:nvSpPr>
        <p:spPr bwMode="auto">
          <a:xfrm>
            <a:off x="570061" y="6564314"/>
            <a:ext cx="687725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5000"/>
              </a:lnSpc>
            </a:pPr>
            <a:r>
              <a:rPr lang="en-US" sz="1000">
                <a:solidFill>
                  <a:srgbClr val="000000"/>
                </a:solidFill>
              </a:rPr>
              <a:t>© 2016 Charles Schwab &amp; Co., Inc. All rights reserved. Member: SIPC. (0610-3458)</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4470" y="4689476"/>
            <a:ext cx="29757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5235" name="Rectangle 2"/>
          <p:cNvSpPr>
            <a:spLocks noGrp="1" noChangeAspect="1" noChangeArrowheads="1"/>
          </p:cNvSpPr>
          <p:nvPr>
            <p:ph type="ctrTitle"/>
          </p:nvPr>
        </p:nvSpPr>
        <p:spPr bwMode="gray">
          <a:xfrm>
            <a:off x="566498" y="362256"/>
            <a:ext cx="6195290" cy="4631154"/>
          </a:xfrm>
          <a:solidFill>
            <a:schemeClr val="tx2"/>
          </a:solidFill>
        </p:spPr>
        <p:txBody>
          <a:bodyPr lIns="274320" tIns="274320" rIns="182880" bIns="182880">
            <a:normAutofit/>
          </a:bodyPr>
          <a:lstStyle>
            <a:lvl1pPr eaLnBrk="1" hangingPunct="1">
              <a:lnSpc>
                <a:spcPct val="90000"/>
              </a:lnSpc>
              <a:defRPr sz="6000" b="0" i="0" cap="none" baseline="0" smtClean="0">
                <a:solidFill>
                  <a:schemeClr val="bg1"/>
                </a:solidFill>
                <a:latin typeface="Charles Modern Light" pitchFamily="34" charset="0"/>
              </a:defRPr>
            </a:lvl1pPr>
          </a:lstStyle>
          <a:p>
            <a:pPr lvl="0"/>
            <a:r>
              <a:rPr lang="en-US" noProof="0" dirty="0"/>
              <a:t>Click to edit Master title style</a:t>
            </a:r>
          </a:p>
        </p:txBody>
      </p:sp>
      <p:sp>
        <p:nvSpPr>
          <p:cNvPr id="5" name="Text Placeholder 4"/>
          <p:cNvSpPr>
            <a:spLocks noGrp="1"/>
          </p:cNvSpPr>
          <p:nvPr>
            <p:ph type="body" sz="quarter" idx="10"/>
          </p:nvPr>
        </p:nvSpPr>
        <p:spPr bwMode="white">
          <a:xfrm>
            <a:off x="903759" y="3171828"/>
            <a:ext cx="5596982" cy="1794818"/>
          </a:xfrm>
        </p:spPr>
        <p:txBody>
          <a:bodyPr bIns="182880" anchor="b">
            <a:noAutofit/>
          </a:bodyPr>
          <a:lstStyle>
            <a:lvl1pPr marL="0" indent="0">
              <a:spcBef>
                <a:spcPts val="0"/>
              </a:spcBef>
              <a:buNone/>
              <a:defRPr sz="2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993563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5"/>
          <p:cNvSpPr>
            <a:spLocks noGrp="1"/>
          </p:cNvSpPr>
          <p:nvPr>
            <p:ph type="body" sz="quarter" idx="14"/>
          </p:nvPr>
        </p:nvSpPr>
        <p:spPr>
          <a:xfrm>
            <a:off x="542699" y="5943601"/>
            <a:ext cx="9284206" cy="397510"/>
          </a:xfrm>
        </p:spPr>
        <p:txBody>
          <a:bodyPr anchor="b">
            <a:noAutofit/>
          </a:bodyPr>
          <a:lstStyle>
            <a:lvl1pPr marL="0" indent="1588">
              <a:lnSpc>
                <a:spcPct val="100000"/>
              </a:lnSpc>
              <a:spcBef>
                <a:spcPts val="0"/>
              </a:spcBef>
              <a:buFont typeface="Arial" panose="020B0604020202020204" pitchFamily="34" charset="0"/>
              <a:buChar char="​"/>
              <a:defRPr sz="900">
                <a:solidFill>
                  <a:schemeClr val="bg2"/>
                </a:solidFill>
              </a:defRPr>
            </a:lvl1pPr>
            <a:lvl2pPr marL="0" indent="0">
              <a:lnSpc>
                <a:spcPct val="100000"/>
              </a:lnSpc>
              <a:spcBef>
                <a:spcPts val="0"/>
              </a:spcBef>
              <a:buFont typeface="Arial" panose="020B0604020202020204" pitchFamily="34" charset="0"/>
              <a:buChar char="​"/>
              <a:defRPr sz="800">
                <a:solidFill>
                  <a:schemeClr val="bg2"/>
                </a:solidFill>
              </a:defRPr>
            </a:lvl2pPr>
            <a:lvl3pPr marL="0" indent="0">
              <a:lnSpc>
                <a:spcPct val="100000"/>
              </a:lnSpc>
              <a:spcBef>
                <a:spcPts val="0"/>
              </a:spcBef>
              <a:buFont typeface="Arial" panose="020B0604020202020204" pitchFamily="34" charset="0"/>
              <a:buChar char="​"/>
              <a:defRPr sz="800">
                <a:solidFill>
                  <a:schemeClr val="bg2"/>
                </a:solidFill>
              </a:defRPr>
            </a:lvl3pPr>
            <a:lvl4pPr>
              <a:lnSpc>
                <a:spcPct val="100000"/>
              </a:lnSpc>
              <a:spcBef>
                <a:spcPts val="0"/>
              </a:spcBef>
              <a:defRPr sz="800">
                <a:solidFill>
                  <a:schemeClr val="bg2"/>
                </a:solidFill>
              </a:defRPr>
            </a:lvl4pPr>
            <a:lvl5pPr>
              <a:lnSpc>
                <a:spcPct val="100000"/>
              </a:lnSpc>
              <a:spcBef>
                <a:spcPts val="0"/>
              </a:spcBef>
              <a:defRPr sz="800">
                <a:solidFill>
                  <a:schemeClr val="bg2"/>
                </a:solidFill>
              </a:defRPr>
            </a:lvl5pPr>
          </a:lstStyle>
          <a:p>
            <a:pPr lvl="0"/>
            <a:r>
              <a:rPr lang="en-US"/>
              <a:t>Click to edit Master text styles</a:t>
            </a:r>
          </a:p>
        </p:txBody>
      </p:sp>
      <p:sp>
        <p:nvSpPr>
          <p:cNvPr id="3" name="Slide Number Placeholder 4"/>
          <p:cNvSpPr>
            <a:spLocks noGrp="1"/>
          </p:cNvSpPr>
          <p:nvPr>
            <p:ph type="sldNum" sz="quarter" idx="15"/>
          </p:nvPr>
        </p:nvSpPr>
        <p:spPr/>
        <p:txBody>
          <a:bodyPr/>
          <a:lstStyle>
            <a:lvl1pPr>
              <a:defRPr smtClean="0">
                <a:latin typeface="Arial" charset="0"/>
              </a:defRPr>
            </a:lvl1pPr>
          </a:lstStyle>
          <a:p>
            <a:pPr>
              <a:defRPr/>
            </a:pPr>
            <a:fld id="{FBF9DE75-511A-C840-9E8D-0E9F57FBB167}" type="slidenum">
              <a:rPr lang="en-US"/>
              <a:pPr>
                <a:defRPr/>
              </a:pPr>
              <a:t>‹#›</a:t>
            </a:fld>
            <a:endParaRPr lang="en-US"/>
          </a:p>
        </p:txBody>
      </p:sp>
      <p:sp>
        <p:nvSpPr>
          <p:cNvPr id="4" name="Footer Placeholder 3"/>
          <p:cNvSpPr>
            <a:spLocks noGrp="1"/>
          </p:cNvSpPr>
          <p:nvPr>
            <p:ph type="ftr" sz="quarter" idx="16"/>
          </p:nvPr>
        </p:nvSpPr>
        <p:spPr/>
        <p:txBody>
          <a:bodyPr rtlCol="0"/>
          <a:lstStyle>
            <a:lvl1pPr fontAlgn="base">
              <a:spcBef>
                <a:spcPct val="0"/>
              </a:spcBef>
              <a:spcAft>
                <a:spcPct val="0"/>
              </a:spcAft>
              <a:defRPr>
                <a:latin typeface="Arial" pitchFamily="34" charset="0"/>
                <a:ea typeface="+mn-ea"/>
                <a:cs typeface="Arial" pitchFamily="34" charset="0"/>
              </a:defRPr>
            </a:lvl1pPr>
          </a:lstStyle>
          <a:p>
            <a:pPr>
              <a:defRPr/>
            </a:pPr>
            <a:r>
              <a:rPr lang="en-US"/>
              <a:t>Information classification here</a:t>
            </a:r>
          </a:p>
        </p:txBody>
      </p:sp>
    </p:spTree>
    <p:extLst>
      <p:ext uri="{BB962C8B-B14F-4D97-AF65-F5344CB8AC3E}">
        <p14:creationId xmlns:p14="http://schemas.microsoft.com/office/powerpoint/2010/main" val="81728417"/>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hree-up Modu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ubtitle 2"/>
          <p:cNvSpPr>
            <a:spLocks noGrp="1"/>
          </p:cNvSpPr>
          <p:nvPr>
            <p:ph type="subTitle" idx="13"/>
          </p:nvPr>
        </p:nvSpPr>
        <p:spPr>
          <a:xfrm>
            <a:off x="542700" y="845483"/>
            <a:ext cx="11102293" cy="407655"/>
          </a:xfrm>
        </p:spPr>
        <p:txBody>
          <a:bodyPr anchor="t" anchorCtr="0">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7"/>
          <p:cNvSpPr>
            <a:spLocks noGrp="1"/>
          </p:cNvSpPr>
          <p:nvPr>
            <p:ph type="body" sz="quarter" idx="20"/>
          </p:nvPr>
        </p:nvSpPr>
        <p:spPr>
          <a:xfrm>
            <a:off x="540986" y="2039494"/>
            <a:ext cx="3442115" cy="3442115"/>
          </a:xfrm>
          <a:solidFill>
            <a:schemeClr val="bg1"/>
          </a:solidFill>
        </p:spPr>
        <p:txBody>
          <a:bodyPr tIns="182880" rIns="91440" bIns="91440"/>
          <a:lstStyle>
            <a:lvl1pPr marL="227013" indent="-227013">
              <a:buFont typeface=".AppleSystemUIFont" charset="0"/>
              <a:buChar char=" "/>
              <a:defRPr sz="5400">
                <a:solidFill>
                  <a:schemeClr val="tx1"/>
                </a:solidFill>
              </a:defRPr>
            </a:lvl1pPr>
            <a:lvl2pPr marL="228600" indent="-228600">
              <a:lnSpc>
                <a:spcPct val="100000"/>
              </a:lnSpc>
              <a:buFont typeface="CharlesModern" charset="0"/>
              <a:buChar char=" "/>
              <a:tabLst/>
              <a:defRPr sz="2000">
                <a:solidFill>
                  <a:schemeClr val="tx1"/>
                </a:solidFill>
              </a:defRPr>
            </a:lvl2pPr>
            <a:lvl3pPr marL="228600" indent="-228600">
              <a:lnSpc>
                <a:spcPct val="100000"/>
              </a:lnSpc>
              <a:spcBef>
                <a:spcPts val="0"/>
              </a:spcBef>
              <a:buFont typeface="CharlesModern" charset="0"/>
              <a:buChar char=" "/>
              <a:tabLst/>
              <a:defRPr sz="2000">
                <a:solidFill>
                  <a:schemeClr val="tx1"/>
                </a:solidFill>
              </a:defRPr>
            </a:lvl3pPr>
            <a:lvl4pPr marL="228600" indent="0">
              <a:lnSpc>
                <a:spcPct val="100000"/>
              </a:lnSpc>
              <a:spcBef>
                <a:spcPts val="0"/>
              </a:spcBef>
              <a:tabLst/>
              <a:defRPr sz="2000">
                <a:solidFill>
                  <a:schemeClr val="tx1"/>
                </a:solidFill>
              </a:defRPr>
            </a:lvl4pPr>
            <a:lvl5pPr marL="228600" indent="0">
              <a:lnSpc>
                <a:spcPct val="100000"/>
              </a:lnSpc>
              <a:spcBef>
                <a:spcPts val="0"/>
              </a:spcBef>
              <a:tabLst/>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7"/>
          <p:cNvSpPr>
            <a:spLocks noGrp="1"/>
          </p:cNvSpPr>
          <p:nvPr>
            <p:ph type="body" sz="quarter" idx="21"/>
          </p:nvPr>
        </p:nvSpPr>
        <p:spPr>
          <a:xfrm>
            <a:off x="4371934" y="2039494"/>
            <a:ext cx="3442115" cy="3442115"/>
          </a:xfrm>
          <a:solidFill>
            <a:schemeClr val="tx2"/>
          </a:solidFill>
        </p:spPr>
        <p:txBody>
          <a:bodyPr tIns="182880" rIns="91440" bIns="91440"/>
          <a:lstStyle>
            <a:lvl1pPr marL="227013" indent="-227013">
              <a:buFont typeface=".AppleSystemUIFont" charset="0"/>
              <a:buChar char=" "/>
              <a:defRPr sz="5400">
                <a:solidFill>
                  <a:schemeClr val="tx1"/>
                </a:solidFill>
              </a:defRPr>
            </a:lvl1pPr>
            <a:lvl2pPr marL="228600" indent="-228600">
              <a:lnSpc>
                <a:spcPct val="100000"/>
              </a:lnSpc>
              <a:buFont typeface="CharlesModern" charset="0"/>
              <a:buChar char=" "/>
              <a:tabLst/>
              <a:defRPr sz="2000">
                <a:solidFill>
                  <a:schemeClr val="tx1"/>
                </a:solidFill>
              </a:defRPr>
            </a:lvl2pPr>
            <a:lvl3pPr marL="228600" indent="-228600">
              <a:lnSpc>
                <a:spcPct val="100000"/>
              </a:lnSpc>
              <a:spcBef>
                <a:spcPts val="0"/>
              </a:spcBef>
              <a:buFont typeface="CharlesModern" charset="0"/>
              <a:buChar char=" "/>
              <a:tabLst/>
              <a:defRPr sz="2000">
                <a:solidFill>
                  <a:schemeClr val="tx1"/>
                </a:solidFill>
              </a:defRPr>
            </a:lvl3pPr>
            <a:lvl4pPr marL="228600" indent="0">
              <a:lnSpc>
                <a:spcPct val="100000"/>
              </a:lnSpc>
              <a:spcBef>
                <a:spcPts val="0"/>
              </a:spcBef>
              <a:tabLst/>
              <a:defRPr sz="2000">
                <a:solidFill>
                  <a:schemeClr val="tx1"/>
                </a:solidFill>
              </a:defRPr>
            </a:lvl4pPr>
            <a:lvl5pPr marL="228600" indent="0">
              <a:lnSpc>
                <a:spcPct val="100000"/>
              </a:lnSpc>
              <a:spcBef>
                <a:spcPts val="0"/>
              </a:spcBef>
              <a:tabLst/>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7"/>
          <p:cNvSpPr>
            <a:spLocks noGrp="1"/>
          </p:cNvSpPr>
          <p:nvPr>
            <p:ph type="body" sz="quarter" idx="16"/>
          </p:nvPr>
        </p:nvSpPr>
        <p:spPr>
          <a:xfrm>
            <a:off x="8202880" y="2039494"/>
            <a:ext cx="3442115" cy="3442115"/>
          </a:xfrm>
          <a:solidFill>
            <a:schemeClr val="accent1"/>
          </a:solidFill>
        </p:spPr>
        <p:txBody>
          <a:bodyPr tIns="182880" rIns="91440" bIns="91440"/>
          <a:lstStyle>
            <a:lvl1pPr marL="227013" indent="-227013">
              <a:buFont typeface=".AppleSystemUIFont" charset="0"/>
              <a:buChar char=" "/>
              <a:defRPr sz="5400">
                <a:solidFill>
                  <a:schemeClr val="tx1"/>
                </a:solidFill>
              </a:defRPr>
            </a:lvl1pPr>
            <a:lvl2pPr marL="228600" indent="-228600">
              <a:lnSpc>
                <a:spcPct val="100000"/>
              </a:lnSpc>
              <a:buFont typeface="CharlesModern" charset="0"/>
              <a:buChar char=" "/>
              <a:tabLst/>
              <a:defRPr sz="2000">
                <a:solidFill>
                  <a:schemeClr val="tx1"/>
                </a:solidFill>
              </a:defRPr>
            </a:lvl2pPr>
            <a:lvl3pPr marL="228600" indent="-228600">
              <a:lnSpc>
                <a:spcPct val="100000"/>
              </a:lnSpc>
              <a:spcBef>
                <a:spcPts val="0"/>
              </a:spcBef>
              <a:buFont typeface="CharlesModern" charset="0"/>
              <a:buChar char=" "/>
              <a:tabLst/>
              <a:defRPr sz="2000">
                <a:solidFill>
                  <a:schemeClr val="tx1"/>
                </a:solidFill>
              </a:defRPr>
            </a:lvl3pPr>
            <a:lvl4pPr marL="228600" indent="0">
              <a:lnSpc>
                <a:spcPct val="100000"/>
              </a:lnSpc>
              <a:spcBef>
                <a:spcPts val="0"/>
              </a:spcBef>
              <a:tabLst/>
              <a:defRPr sz="2000">
                <a:solidFill>
                  <a:schemeClr val="tx1"/>
                </a:solidFill>
              </a:defRPr>
            </a:lvl4pPr>
            <a:lvl5pPr marL="228600" indent="0">
              <a:lnSpc>
                <a:spcPct val="100000"/>
              </a:lnSpc>
              <a:spcBef>
                <a:spcPts val="0"/>
              </a:spcBef>
              <a:tabLst/>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4"/>
          </p:nvPr>
        </p:nvSpPr>
        <p:spPr>
          <a:xfrm>
            <a:off x="542699" y="5943601"/>
            <a:ext cx="9284206" cy="397510"/>
          </a:xfrm>
        </p:spPr>
        <p:txBody>
          <a:bodyPr anchor="b">
            <a:noAutofit/>
          </a:bodyPr>
          <a:lstStyle>
            <a:lvl1pPr marL="0" indent="1588">
              <a:lnSpc>
                <a:spcPct val="100000"/>
              </a:lnSpc>
              <a:spcBef>
                <a:spcPts val="0"/>
              </a:spcBef>
              <a:buFont typeface="Arial" panose="020B0604020202020204" pitchFamily="34" charset="0"/>
              <a:buChar char="​"/>
              <a:defRPr sz="900">
                <a:solidFill>
                  <a:schemeClr val="bg2"/>
                </a:solidFill>
              </a:defRPr>
            </a:lvl1pPr>
            <a:lvl2pPr marL="0" indent="0">
              <a:lnSpc>
                <a:spcPct val="100000"/>
              </a:lnSpc>
              <a:spcBef>
                <a:spcPts val="0"/>
              </a:spcBef>
              <a:buFont typeface="Arial" panose="020B0604020202020204" pitchFamily="34" charset="0"/>
              <a:buChar char="​"/>
              <a:defRPr sz="800">
                <a:solidFill>
                  <a:schemeClr val="bg2"/>
                </a:solidFill>
              </a:defRPr>
            </a:lvl2pPr>
            <a:lvl3pPr marL="0" indent="0">
              <a:lnSpc>
                <a:spcPct val="100000"/>
              </a:lnSpc>
              <a:spcBef>
                <a:spcPts val="0"/>
              </a:spcBef>
              <a:buFont typeface="Arial" panose="020B0604020202020204" pitchFamily="34" charset="0"/>
              <a:buChar char="​"/>
              <a:defRPr sz="800">
                <a:solidFill>
                  <a:schemeClr val="bg2"/>
                </a:solidFill>
              </a:defRPr>
            </a:lvl3pPr>
            <a:lvl4pPr>
              <a:lnSpc>
                <a:spcPct val="100000"/>
              </a:lnSpc>
              <a:spcBef>
                <a:spcPts val="0"/>
              </a:spcBef>
              <a:defRPr sz="800">
                <a:solidFill>
                  <a:schemeClr val="bg2"/>
                </a:solidFill>
              </a:defRPr>
            </a:lvl4pPr>
            <a:lvl5pPr>
              <a:lnSpc>
                <a:spcPct val="100000"/>
              </a:lnSpc>
              <a:spcBef>
                <a:spcPts val="0"/>
              </a:spcBef>
              <a:defRPr sz="800">
                <a:solidFill>
                  <a:schemeClr val="bg2"/>
                </a:solidFill>
              </a:defRPr>
            </a:lvl5pPr>
          </a:lstStyle>
          <a:p>
            <a:pPr lvl="0"/>
            <a:r>
              <a:rPr lang="en-US"/>
              <a:t>Click to edit Master text styles</a:t>
            </a:r>
          </a:p>
        </p:txBody>
      </p:sp>
      <p:sp>
        <p:nvSpPr>
          <p:cNvPr id="8" name="Slide Number Placeholder 4"/>
          <p:cNvSpPr>
            <a:spLocks noGrp="1"/>
          </p:cNvSpPr>
          <p:nvPr>
            <p:ph type="sldNum" sz="quarter" idx="22"/>
          </p:nvPr>
        </p:nvSpPr>
        <p:spPr/>
        <p:txBody>
          <a:bodyPr/>
          <a:lstStyle>
            <a:lvl1pPr>
              <a:defRPr smtClean="0">
                <a:latin typeface="Arial" charset="0"/>
              </a:defRPr>
            </a:lvl1pPr>
          </a:lstStyle>
          <a:p>
            <a:pPr>
              <a:defRPr/>
            </a:pPr>
            <a:fld id="{098B4CDC-583B-3B4A-91E0-C46954BEBADA}" type="slidenum">
              <a:rPr lang="en-US"/>
              <a:pPr>
                <a:defRPr/>
              </a:pPr>
              <a:t>‹#›</a:t>
            </a:fld>
            <a:endParaRPr lang="en-US"/>
          </a:p>
        </p:txBody>
      </p:sp>
      <p:sp>
        <p:nvSpPr>
          <p:cNvPr id="10" name="Footer Placeholder 2"/>
          <p:cNvSpPr>
            <a:spLocks noGrp="1"/>
          </p:cNvSpPr>
          <p:nvPr>
            <p:ph type="ftr" sz="quarter" idx="23"/>
          </p:nvPr>
        </p:nvSpPr>
        <p:spPr/>
        <p:txBody>
          <a:bodyPr rtlCol="0"/>
          <a:lstStyle>
            <a:lvl1pPr fontAlgn="base">
              <a:spcBef>
                <a:spcPct val="0"/>
              </a:spcBef>
              <a:spcAft>
                <a:spcPct val="0"/>
              </a:spcAft>
              <a:defRPr>
                <a:latin typeface="Arial" pitchFamily="34" charset="0"/>
                <a:ea typeface="+mn-ea"/>
                <a:cs typeface="Arial" pitchFamily="34" charset="0"/>
              </a:defRPr>
            </a:lvl1pPr>
          </a:lstStyle>
          <a:p>
            <a:pPr>
              <a:defRPr/>
            </a:pPr>
            <a:r>
              <a:rPr lang="en-US"/>
              <a:t>Information classification here</a:t>
            </a:r>
          </a:p>
        </p:txBody>
      </p:sp>
    </p:spTree>
    <p:extLst>
      <p:ext uri="{BB962C8B-B14F-4D97-AF65-F5344CB8AC3E}">
        <p14:creationId xmlns:p14="http://schemas.microsoft.com/office/powerpoint/2010/main" val="3544132895"/>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Text Placeholder 5"/>
          <p:cNvSpPr>
            <a:spLocks noGrp="1"/>
          </p:cNvSpPr>
          <p:nvPr>
            <p:ph type="body" sz="quarter" idx="14"/>
          </p:nvPr>
        </p:nvSpPr>
        <p:spPr>
          <a:xfrm>
            <a:off x="542699" y="5943601"/>
            <a:ext cx="9284206" cy="397510"/>
          </a:xfrm>
        </p:spPr>
        <p:txBody>
          <a:bodyPr anchor="b">
            <a:noAutofit/>
          </a:bodyPr>
          <a:lstStyle>
            <a:lvl1pPr marL="0" indent="1588">
              <a:lnSpc>
                <a:spcPct val="100000"/>
              </a:lnSpc>
              <a:spcBef>
                <a:spcPts val="0"/>
              </a:spcBef>
              <a:buFont typeface="Arial" panose="020B0604020202020204" pitchFamily="34" charset="0"/>
              <a:buChar char="​"/>
              <a:defRPr sz="900">
                <a:solidFill>
                  <a:schemeClr val="bg2"/>
                </a:solidFill>
              </a:defRPr>
            </a:lvl1pPr>
            <a:lvl2pPr marL="0" indent="0">
              <a:lnSpc>
                <a:spcPct val="100000"/>
              </a:lnSpc>
              <a:spcBef>
                <a:spcPts val="0"/>
              </a:spcBef>
              <a:buFont typeface="Arial" panose="020B0604020202020204" pitchFamily="34" charset="0"/>
              <a:buChar char="​"/>
              <a:defRPr sz="800">
                <a:solidFill>
                  <a:schemeClr val="bg2"/>
                </a:solidFill>
              </a:defRPr>
            </a:lvl2pPr>
            <a:lvl3pPr marL="0" indent="0">
              <a:lnSpc>
                <a:spcPct val="100000"/>
              </a:lnSpc>
              <a:spcBef>
                <a:spcPts val="0"/>
              </a:spcBef>
              <a:buFont typeface="Arial" panose="020B0604020202020204" pitchFamily="34" charset="0"/>
              <a:buChar char="​"/>
              <a:defRPr sz="800">
                <a:solidFill>
                  <a:schemeClr val="bg2"/>
                </a:solidFill>
              </a:defRPr>
            </a:lvl3pPr>
            <a:lvl4pPr>
              <a:lnSpc>
                <a:spcPct val="100000"/>
              </a:lnSpc>
              <a:spcBef>
                <a:spcPts val="0"/>
              </a:spcBef>
              <a:defRPr sz="800">
                <a:solidFill>
                  <a:schemeClr val="bg2"/>
                </a:solidFill>
              </a:defRPr>
            </a:lvl4pPr>
            <a:lvl5pPr>
              <a:lnSpc>
                <a:spcPct val="100000"/>
              </a:lnSpc>
              <a:spcBef>
                <a:spcPts val="0"/>
              </a:spcBef>
              <a:defRPr sz="800">
                <a:solidFill>
                  <a:schemeClr val="bg2"/>
                </a:solidFill>
              </a:defRPr>
            </a:lvl5pPr>
          </a:lstStyle>
          <a:p>
            <a:pPr lvl="0"/>
            <a:r>
              <a:rPr lang="en-US"/>
              <a:t>Click to edit Master text styles</a:t>
            </a:r>
          </a:p>
        </p:txBody>
      </p:sp>
      <p:sp>
        <p:nvSpPr>
          <p:cNvPr id="3" name="Slide Number Placeholder 4"/>
          <p:cNvSpPr>
            <a:spLocks noGrp="1"/>
          </p:cNvSpPr>
          <p:nvPr>
            <p:ph type="sldNum" sz="quarter" idx="15"/>
          </p:nvPr>
        </p:nvSpPr>
        <p:spPr/>
        <p:txBody>
          <a:bodyPr/>
          <a:lstStyle>
            <a:lvl1pPr>
              <a:defRPr smtClean="0">
                <a:latin typeface="Arial" charset="0"/>
              </a:defRPr>
            </a:lvl1pPr>
          </a:lstStyle>
          <a:p>
            <a:pPr>
              <a:defRPr/>
            </a:pPr>
            <a:fld id="{69EEA62A-34E2-8240-A317-353466423C6F}" type="slidenum">
              <a:rPr lang="en-US"/>
              <a:pPr>
                <a:defRPr/>
              </a:pPr>
              <a:t>‹#›</a:t>
            </a:fld>
            <a:endParaRPr lang="en-US"/>
          </a:p>
        </p:txBody>
      </p:sp>
      <p:sp>
        <p:nvSpPr>
          <p:cNvPr id="4" name="Footer Placeholder 3"/>
          <p:cNvSpPr>
            <a:spLocks noGrp="1"/>
          </p:cNvSpPr>
          <p:nvPr>
            <p:ph type="ftr" sz="quarter" idx="16"/>
          </p:nvPr>
        </p:nvSpPr>
        <p:spPr/>
        <p:txBody>
          <a:bodyPr rtlCol="0"/>
          <a:lstStyle>
            <a:lvl1pPr fontAlgn="base">
              <a:spcBef>
                <a:spcPct val="0"/>
              </a:spcBef>
              <a:spcAft>
                <a:spcPct val="0"/>
              </a:spcAft>
              <a:defRPr>
                <a:latin typeface="Arial" pitchFamily="34" charset="0"/>
                <a:ea typeface="+mn-ea"/>
                <a:cs typeface="Arial" pitchFamily="34" charset="0"/>
              </a:defRPr>
            </a:lvl1pPr>
          </a:lstStyle>
          <a:p>
            <a:pPr>
              <a:defRPr/>
            </a:pPr>
            <a:r>
              <a:rPr lang="en-US"/>
              <a:t>Information classification here</a:t>
            </a:r>
          </a:p>
        </p:txBody>
      </p:sp>
    </p:spTree>
    <p:extLst>
      <p:ext uri="{BB962C8B-B14F-4D97-AF65-F5344CB8AC3E}">
        <p14:creationId xmlns:p14="http://schemas.microsoft.com/office/powerpoint/2010/main" val="284141905"/>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ubtitle 2"/>
          <p:cNvSpPr>
            <a:spLocks noGrp="1"/>
          </p:cNvSpPr>
          <p:nvPr>
            <p:ph type="subTitle" idx="13"/>
          </p:nvPr>
        </p:nvSpPr>
        <p:spPr>
          <a:xfrm>
            <a:off x="542700" y="845483"/>
            <a:ext cx="11102293" cy="407655"/>
          </a:xfrm>
        </p:spPr>
        <p:txBody>
          <a:bodyPr anchor="t" anchorCtr="0">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5"/>
          <p:cNvSpPr>
            <a:spLocks noGrp="1"/>
          </p:cNvSpPr>
          <p:nvPr>
            <p:ph type="body" sz="quarter" idx="14"/>
          </p:nvPr>
        </p:nvSpPr>
        <p:spPr>
          <a:xfrm>
            <a:off x="542699" y="5943601"/>
            <a:ext cx="9284206" cy="397510"/>
          </a:xfrm>
        </p:spPr>
        <p:txBody>
          <a:bodyPr anchor="b">
            <a:noAutofit/>
          </a:bodyPr>
          <a:lstStyle>
            <a:lvl1pPr marL="0" indent="1588">
              <a:lnSpc>
                <a:spcPct val="100000"/>
              </a:lnSpc>
              <a:spcBef>
                <a:spcPts val="0"/>
              </a:spcBef>
              <a:buFont typeface="Arial" panose="020B0604020202020204" pitchFamily="34" charset="0"/>
              <a:buChar char="​"/>
              <a:defRPr sz="900">
                <a:solidFill>
                  <a:schemeClr val="bg2"/>
                </a:solidFill>
              </a:defRPr>
            </a:lvl1pPr>
            <a:lvl2pPr marL="0" indent="0">
              <a:lnSpc>
                <a:spcPct val="100000"/>
              </a:lnSpc>
              <a:spcBef>
                <a:spcPts val="0"/>
              </a:spcBef>
              <a:buFont typeface="Arial" panose="020B0604020202020204" pitchFamily="34" charset="0"/>
              <a:buChar char="​"/>
              <a:defRPr sz="800">
                <a:solidFill>
                  <a:schemeClr val="bg2"/>
                </a:solidFill>
              </a:defRPr>
            </a:lvl2pPr>
            <a:lvl3pPr marL="0" indent="0">
              <a:lnSpc>
                <a:spcPct val="100000"/>
              </a:lnSpc>
              <a:spcBef>
                <a:spcPts val="0"/>
              </a:spcBef>
              <a:buFont typeface="Arial" panose="020B0604020202020204" pitchFamily="34" charset="0"/>
              <a:buChar char="​"/>
              <a:defRPr sz="800">
                <a:solidFill>
                  <a:schemeClr val="bg2"/>
                </a:solidFill>
              </a:defRPr>
            </a:lvl3pPr>
            <a:lvl4pPr>
              <a:lnSpc>
                <a:spcPct val="100000"/>
              </a:lnSpc>
              <a:spcBef>
                <a:spcPts val="0"/>
              </a:spcBef>
              <a:defRPr sz="800">
                <a:solidFill>
                  <a:schemeClr val="bg2"/>
                </a:solidFill>
              </a:defRPr>
            </a:lvl4pPr>
            <a:lvl5pPr>
              <a:lnSpc>
                <a:spcPct val="100000"/>
              </a:lnSpc>
              <a:spcBef>
                <a:spcPts val="0"/>
              </a:spcBef>
              <a:defRPr sz="800">
                <a:solidFill>
                  <a:schemeClr val="bg2"/>
                </a:solidFill>
              </a:defRPr>
            </a:lvl5pPr>
          </a:lstStyle>
          <a:p>
            <a:pPr lvl="0"/>
            <a:r>
              <a:rPr lang="en-US"/>
              <a:t>Click to edit Master text styles</a:t>
            </a:r>
          </a:p>
        </p:txBody>
      </p:sp>
      <p:sp>
        <p:nvSpPr>
          <p:cNvPr id="5" name="Footer Placeholder 3"/>
          <p:cNvSpPr>
            <a:spLocks noGrp="1"/>
          </p:cNvSpPr>
          <p:nvPr>
            <p:ph type="ftr" sz="quarter" idx="15"/>
          </p:nvPr>
        </p:nvSpPr>
        <p:spPr/>
        <p:txBody>
          <a:bodyPr rtlCol="0"/>
          <a:lstStyle>
            <a:lvl1pPr fontAlgn="base">
              <a:spcBef>
                <a:spcPct val="0"/>
              </a:spcBef>
              <a:spcAft>
                <a:spcPct val="0"/>
              </a:spcAft>
              <a:defRPr>
                <a:latin typeface="Arial" pitchFamily="34" charset="0"/>
                <a:ea typeface="+mn-ea"/>
                <a:cs typeface="Arial" pitchFamily="34" charset="0"/>
              </a:defRPr>
            </a:lvl1pPr>
          </a:lstStyle>
          <a:p>
            <a:pPr>
              <a:defRPr/>
            </a:pPr>
            <a:r>
              <a:rPr lang="en-US"/>
              <a:t>Information classification here</a:t>
            </a:r>
          </a:p>
        </p:txBody>
      </p:sp>
      <p:sp>
        <p:nvSpPr>
          <p:cNvPr id="7" name="Slide Number Placeholder 4"/>
          <p:cNvSpPr>
            <a:spLocks noGrp="1"/>
          </p:cNvSpPr>
          <p:nvPr>
            <p:ph type="sldNum" sz="quarter" idx="16"/>
          </p:nvPr>
        </p:nvSpPr>
        <p:spPr/>
        <p:txBody>
          <a:bodyPr/>
          <a:lstStyle>
            <a:lvl1pPr>
              <a:defRPr smtClean="0">
                <a:latin typeface="Arial" charset="0"/>
              </a:defRPr>
            </a:lvl1pPr>
          </a:lstStyle>
          <a:p>
            <a:pPr>
              <a:defRPr/>
            </a:pPr>
            <a:fld id="{1D499891-173E-1947-8E5E-990D2B63E05A}" type="slidenum">
              <a:rPr lang="en-US"/>
              <a:pPr>
                <a:defRPr/>
              </a:pPr>
              <a:t>‹#›</a:t>
            </a:fld>
            <a:endParaRPr lang="en-US"/>
          </a:p>
        </p:txBody>
      </p:sp>
    </p:spTree>
    <p:extLst>
      <p:ext uri="{BB962C8B-B14F-4D97-AF65-F5344CB8AC3E}">
        <p14:creationId xmlns:p14="http://schemas.microsoft.com/office/powerpoint/2010/main" val="145688564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Charles Schwab Corporation. ©2016</a:t>
            </a:r>
          </a:p>
        </p:txBody>
      </p:sp>
      <p:sp>
        <p:nvSpPr>
          <p:cNvPr id="7" name="Slide Number Placeholder 6"/>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383970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1"/>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Charles Schwab Corporation. ©2016</a:t>
            </a:r>
          </a:p>
        </p:txBody>
      </p:sp>
      <p:sp>
        <p:nvSpPr>
          <p:cNvPr id="7" name="Slide Number Placeholder 6"/>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82449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8" Type="http://schemas.openxmlformats.org/officeDocument/2006/relationships/slideLayout" Target="../slideLayouts/slideLayout24.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1" Type="http://schemas.openxmlformats.org/officeDocument/2006/relationships/slideLayout" Target="../slideLayouts/slideLayout17.xml"/><Relationship Id="rId6"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3.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2702" y="443500"/>
            <a:ext cx="11102293" cy="846797"/>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542701" y="1416320"/>
            <a:ext cx="11102293" cy="4504710"/>
          </a:xfrm>
          <a:prstGeom prst="rect">
            <a:avLst/>
          </a:prstGeom>
          <a:noFill/>
          <a:ln>
            <a:noFill/>
          </a:ln>
        </p:spPr>
        <p:txBody>
          <a:bodyPr vert="horz" lIns="0" tIns="54864"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5" name="Footer Placeholder 4"/>
          <p:cNvSpPr>
            <a:spLocks noGrp="1"/>
          </p:cNvSpPr>
          <p:nvPr>
            <p:ph type="ftr" sz="quarter" idx="3"/>
          </p:nvPr>
        </p:nvSpPr>
        <p:spPr>
          <a:xfrm>
            <a:off x="1020341" y="6347207"/>
            <a:ext cx="10624653" cy="248358"/>
          </a:xfrm>
          <a:prstGeom prst="rect">
            <a:avLst/>
          </a:prstGeom>
        </p:spPr>
        <p:txBody>
          <a:bodyPr vert="horz" lIns="0" tIns="0" rIns="0" bIns="0" rtlCol="0" anchor="b" anchorCtr="0"/>
          <a:lstStyle>
            <a:lvl1pPr algn="r">
              <a:defRPr sz="800">
                <a:solidFill>
                  <a:schemeClr val="bg2"/>
                </a:solidFill>
              </a:defRPr>
            </a:lvl1pPr>
          </a:lstStyle>
          <a:p>
            <a:r>
              <a:rPr lang="en-US" dirty="0"/>
              <a:t>Charles Schwab Corporation. ©2016</a:t>
            </a:r>
          </a:p>
        </p:txBody>
      </p:sp>
      <p:sp>
        <p:nvSpPr>
          <p:cNvPr id="6" name="Slide Number Placeholder 5"/>
          <p:cNvSpPr>
            <a:spLocks noGrp="1"/>
          </p:cNvSpPr>
          <p:nvPr>
            <p:ph type="sldNum" sz="quarter" idx="4"/>
          </p:nvPr>
        </p:nvSpPr>
        <p:spPr>
          <a:xfrm>
            <a:off x="11799796" y="6341110"/>
            <a:ext cx="392204" cy="384810"/>
          </a:xfrm>
          <a:prstGeom prst="rect">
            <a:avLst/>
          </a:prstGeom>
          <a:solidFill>
            <a:schemeClr val="bg2"/>
          </a:solidFill>
        </p:spPr>
        <p:txBody>
          <a:bodyPr vert="horz" lIns="0" tIns="0" rIns="0" bIns="0" rtlCol="0" anchor="ctr" anchorCtr="0"/>
          <a:lstStyle>
            <a:lvl1pPr algn="ctr">
              <a:defRPr sz="1000">
                <a:solidFill>
                  <a:schemeClr val="bg1"/>
                </a:solidFill>
              </a:defRPr>
            </a:lvl1p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412572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718" r:id="rId10"/>
    <p:sldLayoutId id="2147483719" r:id="rId11"/>
    <p:sldLayoutId id="2147483721" r:id="rId12"/>
    <p:sldLayoutId id="2147483723" r:id="rId13"/>
    <p:sldLayoutId id="2147483744" r:id="rId14"/>
    <p:sldLayoutId id="2147483745" r:id="rId15"/>
    <p:sldLayoutId id="2147483818" r:id="rId16"/>
  </p:sldLayoutIdLst>
  <p:hf hdr="0" dt="0"/>
  <p:txStyles>
    <p:titleStyle>
      <a:lvl1pPr algn="l" defTabSz="914400" rtl="0" eaLnBrk="1" latinLnBrk="0" hangingPunct="1">
        <a:lnSpc>
          <a:spcPct val="90000"/>
        </a:lnSpc>
        <a:spcBef>
          <a:spcPct val="0"/>
        </a:spcBef>
        <a:buNone/>
        <a:defRPr sz="3400" kern="1200">
          <a:solidFill>
            <a:schemeClr val="accent1">
              <a:lumMod val="50000"/>
            </a:schemeClr>
          </a:solidFill>
          <a:latin typeface="+mn-lt"/>
          <a:ea typeface="+mj-ea"/>
          <a:cs typeface="+mj-cs"/>
        </a:defRPr>
      </a:lvl1pPr>
    </p:titleStyle>
    <p:body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2701" y="443501"/>
            <a:ext cx="11102293" cy="846797"/>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542700" y="1416320"/>
            <a:ext cx="11102293" cy="4504710"/>
          </a:xfrm>
          <a:prstGeom prst="rect">
            <a:avLst/>
          </a:prstGeom>
          <a:noFill/>
          <a:ln>
            <a:noFill/>
          </a:ln>
        </p:spPr>
        <p:txBody>
          <a:bodyPr vert="horz" lIns="0" tIns="54864" rIns="0" bIns="0" rtlCol="0">
            <a:normAutofit/>
          </a:bodyPr>
          <a:lstStyle/>
          <a:p>
            <a:pPr lvl="0"/>
            <a:r>
              <a:rPr lang="en-US" dirty="0"/>
              <a:t>Click to edit Master text styles</a:t>
            </a:r>
          </a:p>
          <a:p>
            <a:pPr lvl="1"/>
            <a:r>
              <a:rPr lang="en-US" dirty="0"/>
              <a:t>Second level</a:t>
            </a:r>
          </a:p>
          <a:p>
            <a:pPr lvl="2"/>
            <a:r>
              <a:rPr lang="en-US" dirty="0"/>
              <a:t>Third level</a:t>
            </a:r>
          </a:p>
          <a:p>
            <a:pPr lvl="5"/>
            <a:endParaRPr lang="en-US" dirty="0"/>
          </a:p>
        </p:txBody>
      </p:sp>
      <p:sp>
        <p:nvSpPr>
          <p:cNvPr id="5" name="Footer Placeholder 4"/>
          <p:cNvSpPr>
            <a:spLocks noGrp="1"/>
          </p:cNvSpPr>
          <p:nvPr>
            <p:ph type="ftr" sz="quarter" idx="3"/>
          </p:nvPr>
        </p:nvSpPr>
        <p:spPr>
          <a:xfrm>
            <a:off x="1034090" y="6347207"/>
            <a:ext cx="10624653" cy="248358"/>
          </a:xfrm>
          <a:prstGeom prst="rect">
            <a:avLst/>
          </a:prstGeom>
        </p:spPr>
        <p:txBody>
          <a:bodyPr vert="horz" lIns="0" tIns="0" rIns="0" bIns="0" rtlCol="0" anchor="b" anchorCtr="0"/>
          <a:lstStyle>
            <a:lvl1pPr algn="r">
              <a:defRPr sz="800">
                <a:solidFill>
                  <a:schemeClr val="bg2"/>
                </a:solidFill>
              </a:defRPr>
            </a:lvl1pPr>
          </a:lstStyle>
          <a:p>
            <a:r>
              <a:rPr lang="en-US" dirty="0"/>
              <a:t>©2020 Charles Schwab &amp; Co., Inc. (“Schwab”). All rights reserved. Member SIPC.</a:t>
            </a:r>
          </a:p>
        </p:txBody>
      </p:sp>
      <p:sp>
        <p:nvSpPr>
          <p:cNvPr id="6" name="Slide Number Placeholder 5"/>
          <p:cNvSpPr>
            <a:spLocks noGrp="1"/>
          </p:cNvSpPr>
          <p:nvPr>
            <p:ph type="sldNum" sz="quarter" idx="4"/>
          </p:nvPr>
        </p:nvSpPr>
        <p:spPr>
          <a:xfrm>
            <a:off x="11799796" y="6341110"/>
            <a:ext cx="392204" cy="384810"/>
          </a:xfrm>
          <a:prstGeom prst="rect">
            <a:avLst/>
          </a:prstGeom>
          <a:solidFill>
            <a:schemeClr val="tx2"/>
          </a:solidFill>
        </p:spPr>
        <p:txBody>
          <a:bodyPr vert="horz" lIns="0" tIns="0" rIns="0" bIns="0" rtlCol="0" anchor="ctr" anchorCtr="0"/>
          <a:lstStyle>
            <a:lvl1pPr algn="ctr">
              <a:defRPr sz="1000">
                <a:solidFill>
                  <a:schemeClr val="bg1"/>
                </a:solidFill>
              </a:defRPr>
            </a:lvl1pPr>
          </a:lstStyle>
          <a:p>
            <a:fld id="{51C42D48-3D89-451C-9D14-12E9AAE2BFF0}" type="slidenum">
              <a:rPr lang="en-US" smtClean="0"/>
              <a:pPr/>
              <a:t>‹#›</a:t>
            </a:fld>
            <a:endParaRPr lang="en-US" dirty="0"/>
          </a:p>
        </p:txBody>
      </p:sp>
      <p:sp>
        <p:nvSpPr>
          <p:cNvPr id="7" name="TextBox 6">
            <a:extLst>
              <a:ext uri="{FF2B5EF4-FFF2-40B4-BE49-F238E27FC236}">
                <a16:creationId xmlns:a16="http://schemas.microsoft.com/office/drawing/2014/main" id="{B3CCBE13-6597-9C3C-B5D2-96D1A4F99622}"/>
              </a:ext>
            </a:extLst>
          </p:cNvPr>
          <p:cNvSpPr txBox="1"/>
          <p:nvPr>
            <p:extLst>
              <p:ext uri="{1162E1C5-73C7-4A58-AE30-91384D911F3F}">
                <p184:classification xmlns:p184="http://schemas.microsoft.com/office/powerpoint/2018/4/main" val="ftr"/>
              </p:ext>
            </p:extLst>
          </p:nvPr>
        </p:nvSpPr>
        <p:spPr>
          <a:xfrm>
            <a:off x="63500" y="6642100"/>
            <a:ext cx="16764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   Classification: Schwab Internal</a:t>
            </a:r>
          </a:p>
        </p:txBody>
      </p:sp>
    </p:spTree>
    <p:extLst>
      <p:ext uri="{BB962C8B-B14F-4D97-AF65-F5344CB8AC3E}">
        <p14:creationId xmlns:p14="http://schemas.microsoft.com/office/powerpoint/2010/main" val="416554105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8" r:id="rId39"/>
    <p:sldLayoutId id="2147483859" r:id="rId40"/>
    <p:sldLayoutId id="2147483860" r:id="rId41"/>
    <p:sldLayoutId id="2147483861" r:id="rId42"/>
    <p:sldLayoutId id="2147483862" r:id="rId43"/>
    <p:sldLayoutId id="2147483863" r:id="rId44"/>
    <p:sldLayoutId id="2147483864" r:id="rId45"/>
    <p:sldLayoutId id="2147483865" r:id="rId46"/>
    <p:sldLayoutId id="2147483866" r:id="rId47"/>
    <p:sldLayoutId id="2147483867" r:id="rId48"/>
  </p:sldLayoutIdLst>
  <p:hf hdr="0" dt="0"/>
  <p:txStyles>
    <p:titleStyle>
      <a:lvl1pPr algn="l" defTabSz="914126" rtl="0" eaLnBrk="1" latinLnBrk="0" hangingPunct="1">
        <a:lnSpc>
          <a:spcPct val="90000"/>
        </a:lnSpc>
        <a:spcBef>
          <a:spcPct val="0"/>
        </a:spcBef>
        <a:buNone/>
        <a:defRPr sz="3399" kern="1200">
          <a:solidFill>
            <a:schemeClr val="tx1"/>
          </a:solidFill>
          <a:latin typeface="+mn-lt"/>
          <a:ea typeface="+mj-ea"/>
          <a:cs typeface="+mj-cs"/>
        </a:defRPr>
      </a:lvl1pPr>
    </p:titleStyle>
    <p:bodyStyle>
      <a:lvl1pPr marL="226945" indent="-226945" algn="l" defTabSz="914126" rtl="0" eaLnBrk="1" latinLnBrk="0" hangingPunct="1">
        <a:lnSpc>
          <a:spcPct val="95000"/>
        </a:lnSpc>
        <a:spcBef>
          <a:spcPts val="1000"/>
        </a:spcBef>
        <a:buClr>
          <a:schemeClr val="tx2"/>
        </a:buClr>
        <a:buSzPct val="80000"/>
        <a:buFont typeface="Wingdings" panose="05000000000000000000" pitchFamily="2" charset="2"/>
        <a:buChar char="§"/>
        <a:defRPr sz="1999" kern="1200">
          <a:solidFill>
            <a:schemeClr val="tx1"/>
          </a:solidFill>
          <a:latin typeface="+mn-lt"/>
          <a:ea typeface="+mn-ea"/>
          <a:cs typeface="+mn-cs"/>
        </a:defRPr>
      </a:lvl1pPr>
      <a:lvl2pPr marL="514196" indent="-225357" algn="l" defTabSz="914126" rtl="0" eaLnBrk="1" latinLnBrk="0" hangingPunct="1">
        <a:lnSpc>
          <a:spcPct val="90000"/>
        </a:lnSpc>
        <a:spcBef>
          <a:spcPts val="1000"/>
        </a:spcBef>
        <a:buClr>
          <a:schemeClr val="bg2"/>
        </a:buClr>
        <a:buFont typeface="Charles Modern" panose="020B0503040503020204" pitchFamily="34" charset="0"/>
        <a:buChar char="–"/>
        <a:defRPr sz="1799" kern="1200">
          <a:solidFill>
            <a:schemeClr val="tx1"/>
          </a:solidFill>
          <a:latin typeface="+mn-lt"/>
          <a:ea typeface="+mn-ea"/>
          <a:cs typeface="+mn-cs"/>
        </a:defRPr>
      </a:lvl2pPr>
      <a:lvl3pPr marL="801447" indent="-228531" algn="l" defTabSz="914126" rtl="0" eaLnBrk="1" latinLnBrk="0" hangingPunct="1">
        <a:lnSpc>
          <a:spcPct val="90000"/>
        </a:lnSpc>
        <a:spcBef>
          <a:spcPts val="1000"/>
        </a:spcBef>
        <a:buClr>
          <a:schemeClr val="bg2"/>
        </a:buClr>
        <a:buFont typeface="Charles Modern" panose="020B0503040503020204" pitchFamily="34" charset="0"/>
        <a:buChar char="–"/>
        <a:defRPr sz="1799" kern="1200">
          <a:solidFill>
            <a:schemeClr val="tx1"/>
          </a:solidFill>
          <a:latin typeface="+mn-lt"/>
          <a:ea typeface="+mn-ea"/>
          <a:cs typeface="+mn-cs"/>
        </a:defRPr>
      </a:lvl3pPr>
      <a:lvl4pPr marL="1588" indent="-1588" algn="l" defTabSz="914126" rtl="0" eaLnBrk="1" latinLnBrk="0" hangingPunct="1">
        <a:lnSpc>
          <a:spcPct val="90000"/>
        </a:lnSpc>
        <a:spcBef>
          <a:spcPts val="2399"/>
        </a:spcBef>
        <a:buFont typeface="Arial" panose="020B0604020202020204" pitchFamily="34" charset="0"/>
        <a:buChar char="​"/>
        <a:defRPr sz="2399" kern="1200">
          <a:solidFill>
            <a:schemeClr val="tx1"/>
          </a:solidFill>
          <a:latin typeface="+mn-lt"/>
          <a:ea typeface="+mn-ea"/>
          <a:cs typeface="+mn-cs"/>
        </a:defRPr>
      </a:lvl4pPr>
      <a:lvl5pPr marL="1588" indent="-1588" algn="l" defTabSz="914126" rtl="0" eaLnBrk="1" latinLnBrk="0" hangingPunct="1">
        <a:lnSpc>
          <a:spcPct val="90000"/>
        </a:lnSpc>
        <a:spcBef>
          <a:spcPts val="1799"/>
        </a:spcBef>
        <a:buFont typeface="Arial" panose="020B0604020202020204" pitchFamily="34" charset="0"/>
        <a:buChar char="​"/>
        <a:defRPr sz="2799" kern="1200" baseline="0">
          <a:solidFill>
            <a:schemeClr val="tx1"/>
          </a:solidFill>
          <a:latin typeface="+mn-lt"/>
          <a:ea typeface="+mn-ea"/>
          <a:cs typeface="+mn-cs"/>
        </a:defRPr>
      </a:lvl5pPr>
      <a:lvl6pPr marL="0" indent="1588" algn="l" defTabSz="914126"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126" rtl="0" eaLnBrk="1" latinLnBrk="0" hangingPunct="1">
        <a:lnSpc>
          <a:spcPct val="90000"/>
        </a:lnSpc>
        <a:spcBef>
          <a:spcPts val="1000"/>
        </a:spcBef>
        <a:buFont typeface="Arial" panose="020B0604020202020204" pitchFamily="34" charset="0"/>
        <a:buChar char="​"/>
        <a:defRPr sz="1999" b="0" kern="1200">
          <a:solidFill>
            <a:schemeClr val="tx2"/>
          </a:solidFill>
          <a:latin typeface="+mn-lt"/>
          <a:ea typeface="+mn-ea"/>
          <a:cs typeface="+mn-cs"/>
        </a:defRPr>
      </a:lvl7pPr>
      <a:lvl8pPr marL="0" indent="1588" algn="l" defTabSz="914126" rtl="0" eaLnBrk="1" latinLnBrk="0" hangingPunct="1">
        <a:lnSpc>
          <a:spcPct val="90000"/>
        </a:lnSpc>
        <a:spcBef>
          <a:spcPts val="0"/>
        </a:spcBef>
        <a:buFont typeface="Arial" panose="020B0604020202020204" pitchFamily="34" charset="0"/>
        <a:buChar char="​"/>
        <a:defRPr sz="1799" kern="1200" cap="none" baseline="0">
          <a:solidFill>
            <a:schemeClr val="tx1"/>
          </a:solidFill>
          <a:latin typeface="+mn-lt"/>
          <a:ea typeface="+mn-ea"/>
          <a:cs typeface="+mn-cs"/>
        </a:defRPr>
      </a:lvl8pPr>
      <a:lvl9pPr marL="1588" indent="-1588" algn="l" defTabSz="914126" rtl="0" eaLnBrk="1" latinLnBrk="0" hangingPunct="1">
        <a:lnSpc>
          <a:spcPct val="75000"/>
        </a:lnSpc>
        <a:spcBef>
          <a:spcPts val="1799"/>
        </a:spcBef>
        <a:buFont typeface="Arial" panose="020B0604020202020204" pitchFamily="34" charset="0"/>
        <a:buChar char="​"/>
        <a:defRPr sz="5498" kern="120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89794" name="Title Placeholder 1"/>
          <p:cNvSpPr>
            <a:spLocks noGrp="1"/>
          </p:cNvSpPr>
          <p:nvPr>
            <p:ph type="title"/>
          </p:nvPr>
        </p:nvSpPr>
        <p:spPr bwMode="auto">
          <a:xfrm>
            <a:off x="543067" y="442914"/>
            <a:ext cx="11102691"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543067" y="1416051"/>
            <a:ext cx="11102691" cy="4505325"/>
          </a:xfrm>
          <a:prstGeom prst="rect">
            <a:avLst/>
          </a:prstGeom>
          <a:noFill/>
          <a:ln>
            <a:noFill/>
          </a:ln>
        </p:spPr>
        <p:txBody>
          <a:bodyPr vert="horz" lIns="0" tIns="54864"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5" name="Footer Placeholder 4"/>
          <p:cNvSpPr>
            <a:spLocks noGrp="1"/>
          </p:cNvSpPr>
          <p:nvPr>
            <p:ph type="ftr" sz="quarter" idx="3"/>
          </p:nvPr>
        </p:nvSpPr>
        <p:spPr>
          <a:xfrm>
            <a:off x="1021029" y="6346825"/>
            <a:ext cx="10624729" cy="249238"/>
          </a:xfrm>
          <a:prstGeom prst="rect">
            <a:avLst/>
          </a:prstGeom>
        </p:spPr>
        <p:txBody>
          <a:bodyPr vert="horz" wrap="square" lIns="0" tIns="0" rIns="0" bIns="0" numCol="1" anchor="b" anchorCtr="0" compatLnSpc="1">
            <a:prstTxWarp prst="textNoShape">
              <a:avLst/>
            </a:prstTxWarp>
          </a:bodyPr>
          <a:lstStyle>
            <a:lvl1pPr algn="r">
              <a:defRPr sz="800" smtClean="0">
                <a:solidFill>
                  <a:srgbClr val="98A4AE"/>
                </a:solidFill>
                <a:latin typeface="Charles Modern" charset="0"/>
                <a:cs typeface="Arial" charset="0"/>
              </a:defRPr>
            </a:lvl1pPr>
          </a:lstStyle>
          <a:p>
            <a:pPr>
              <a:defRPr/>
            </a:pPr>
            <a:r>
              <a:rPr lang="en-US"/>
              <a:t>Charles Schwab Corporation. ©2016</a:t>
            </a:r>
          </a:p>
        </p:txBody>
      </p:sp>
      <p:sp>
        <p:nvSpPr>
          <p:cNvPr id="6" name="Slide Number Placeholder 5"/>
          <p:cNvSpPr>
            <a:spLocks noGrp="1"/>
          </p:cNvSpPr>
          <p:nvPr>
            <p:ph type="sldNum" sz="quarter" idx="4"/>
          </p:nvPr>
        </p:nvSpPr>
        <p:spPr>
          <a:xfrm>
            <a:off x="11799786" y="6340476"/>
            <a:ext cx="392214" cy="385763"/>
          </a:xfrm>
          <a:prstGeom prst="rect">
            <a:avLst/>
          </a:prstGeom>
          <a:solidFill>
            <a:schemeClr val="bg2"/>
          </a:solidFill>
        </p:spPr>
        <p:txBody>
          <a:bodyPr vert="horz" wrap="square" lIns="0" tIns="0" rIns="0" bIns="0" numCol="1" anchor="ctr" anchorCtr="0" compatLnSpc="1">
            <a:prstTxWarp prst="textNoShape">
              <a:avLst/>
            </a:prstTxWarp>
          </a:bodyPr>
          <a:lstStyle>
            <a:lvl1pPr algn="ctr">
              <a:defRPr sz="1000" smtClean="0">
                <a:solidFill>
                  <a:srgbClr val="FFFFFF"/>
                </a:solidFill>
                <a:latin typeface="Charles Modern" charset="0"/>
                <a:cs typeface="Arial" charset="0"/>
              </a:defRPr>
            </a:lvl1pPr>
          </a:lstStyle>
          <a:p>
            <a:pPr>
              <a:defRPr/>
            </a:pPr>
            <a:fld id="{E9A180AE-1334-4640-A946-BA2B645B1AD7}" type="slidenum">
              <a:rPr lang="en-US"/>
              <a:pPr>
                <a:defRPr/>
              </a:pPr>
              <a:t>‹#›</a:t>
            </a:fld>
            <a:endParaRPr lang="en-US"/>
          </a:p>
        </p:txBody>
      </p:sp>
    </p:spTree>
    <p:extLst>
      <p:ext uri="{BB962C8B-B14F-4D97-AF65-F5344CB8AC3E}">
        <p14:creationId xmlns:p14="http://schemas.microsoft.com/office/powerpoint/2010/main" val="76309144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Lst>
  <p:hf hdr="0" dt="0"/>
  <p:txStyles>
    <p:titleStyle>
      <a:lvl1pPr algn="l" rtl="0" eaLnBrk="0" fontAlgn="base" hangingPunct="0">
        <a:lnSpc>
          <a:spcPct val="90000"/>
        </a:lnSpc>
        <a:spcBef>
          <a:spcPct val="0"/>
        </a:spcBef>
        <a:spcAft>
          <a:spcPct val="0"/>
        </a:spcAft>
        <a:defRPr sz="3400" kern="1200">
          <a:solidFill>
            <a:srgbClr val="213655"/>
          </a:solidFill>
          <a:latin typeface="+mn-lt"/>
          <a:ea typeface="ＭＳ Ｐゴシック" charset="0"/>
          <a:cs typeface="ＭＳ Ｐゴシック" charset="0"/>
        </a:defRPr>
      </a:lvl1pPr>
      <a:lvl2pPr algn="l" rtl="0" eaLnBrk="0" fontAlgn="base" hangingPunct="0">
        <a:lnSpc>
          <a:spcPct val="90000"/>
        </a:lnSpc>
        <a:spcBef>
          <a:spcPct val="0"/>
        </a:spcBef>
        <a:spcAft>
          <a:spcPct val="0"/>
        </a:spcAft>
        <a:defRPr sz="3400">
          <a:solidFill>
            <a:srgbClr val="213655"/>
          </a:solidFill>
          <a:latin typeface="Charles Modern"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3400">
          <a:solidFill>
            <a:srgbClr val="213655"/>
          </a:solidFill>
          <a:latin typeface="Charles Modern"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3400">
          <a:solidFill>
            <a:srgbClr val="213655"/>
          </a:solidFill>
          <a:latin typeface="Charles Modern"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3400">
          <a:solidFill>
            <a:srgbClr val="213655"/>
          </a:solidFill>
          <a:latin typeface="Charles Modern" pitchFamily="34" charset="0"/>
          <a:ea typeface="ＭＳ Ｐゴシック" charset="0"/>
          <a:cs typeface="ＭＳ Ｐゴシック" charset="0"/>
        </a:defRPr>
      </a:lvl5pPr>
      <a:lvl6pPr marL="457200" algn="l" rtl="0" fontAlgn="base">
        <a:lnSpc>
          <a:spcPct val="90000"/>
        </a:lnSpc>
        <a:spcBef>
          <a:spcPct val="0"/>
        </a:spcBef>
        <a:spcAft>
          <a:spcPct val="0"/>
        </a:spcAft>
        <a:defRPr sz="3400">
          <a:solidFill>
            <a:srgbClr val="213655"/>
          </a:solidFill>
          <a:latin typeface="Charles Modern" pitchFamily="34" charset="0"/>
        </a:defRPr>
      </a:lvl6pPr>
      <a:lvl7pPr marL="914400" algn="l" rtl="0" fontAlgn="base">
        <a:lnSpc>
          <a:spcPct val="90000"/>
        </a:lnSpc>
        <a:spcBef>
          <a:spcPct val="0"/>
        </a:spcBef>
        <a:spcAft>
          <a:spcPct val="0"/>
        </a:spcAft>
        <a:defRPr sz="3400">
          <a:solidFill>
            <a:srgbClr val="213655"/>
          </a:solidFill>
          <a:latin typeface="Charles Modern" pitchFamily="34" charset="0"/>
        </a:defRPr>
      </a:lvl7pPr>
      <a:lvl8pPr marL="1371600" algn="l" rtl="0" fontAlgn="base">
        <a:lnSpc>
          <a:spcPct val="90000"/>
        </a:lnSpc>
        <a:spcBef>
          <a:spcPct val="0"/>
        </a:spcBef>
        <a:spcAft>
          <a:spcPct val="0"/>
        </a:spcAft>
        <a:defRPr sz="3400">
          <a:solidFill>
            <a:srgbClr val="213655"/>
          </a:solidFill>
          <a:latin typeface="Charles Modern" pitchFamily="34" charset="0"/>
        </a:defRPr>
      </a:lvl8pPr>
      <a:lvl9pPr marL="1828800" algn="l" rtl="0" fontAlgn="base">
        <a:lnSpc>
          <a:spcPct val="90000"/>
        </a:lnSpc>
        <a:spcBef>
          <a:spcPct val="0"/>
        </a:spcBef>
        <a:spcAft>
          <a:spcPct val="0"/>
        </a:spcAft>
        <a:defRPr sz="3400">
          <a:solidFill>
            <a:srgbClr val="213655"/>
          </a:solidFill>
          <a:latin typeface="Charles Modern" pitchFamily="34" charset="0"/>
        </a:defRPr>
      </a:lvl9pPr>
    </p:titleStyle>
    <p:bodyStyle>
      <a:lvl1pPr marL="227013" indent="-227013" algn="l" rtl="0" eaLnBrk="0" fontAlgn="base" hangingPunct="0">
        <a:lnSpc>
          <a:spcPct val="95000"/>
        </a:lnSpc>
        <a:spcBef>
          <a:spcPts val="1000"/>
        </a:spcBef>
        <a:spcAft>
          <a:spcPct val="0"/>
        </a:spcAft>
        <a:buClr>
          <a:schemeClr val="tx2"/>
        </a:buClr>
        <a:buSzPct val="80000"/>
        <a:buFont typeface="Wingdings" charset="0"/>
        <a:buChar char="§"/>
        <a:defRPr sz="2000" kern="1200">
          <a:solidFill>
            <a:schemeClr val="tx1"/>
          </a:solidFill>
          <a:latin typeface="+mn-lt"/>
          <a:ea typeface="ＭＳ Ｐゴシック" charset="0"/>
          <a:cs typeface="ＭＳ Ｐゴシック" charset="0"/>
        </a:defRPr>
      </a:lvl1pPr>
      <a:lvl2pPr marL="514350" indent="-225425" algn="l" rtl="0" eaLnBrk="0" fontAlgn="base" hangingPunct="0">
        <a:lnSpc>
          <a:spcPct val="90000"/>
        </a:lnSpc>
        <a:spcBef>
          <a:spcPts val="1000"/>
        </a:spcBef>
        <a:spcAft>
          <a:spcPct val="0"/>
        </a:spcAft>
        <a:buClr>
          <a:schemeClr val="bg2"/>
        </a:buClr>
        <a:buFont typeface="Charles Modern" charset="0"/>
        <a:buChar char="–"/>
        <a:defRPr kern="1200">
          <a:solidFill>
            <a:schemeClr val="tx1"/>
          </a:solidFill>
          <a:latin typeface="+mn-lt"/>
          <a:ea typeface="ＭＳ Ｐゴシック" charset="0"/>
          <a:cs typeface="+mn-cs"/>
        </a:defRPr>
      </a:lvl2pPr>
      <a:lvl3pPr marL="801688" indent="-228600" algn="l" rtl="0" eaLnBrk="0" fontAlgn="base" hangingPunct="0">
        <a:lnSpc>
          <a:spcPct val="90000"/>
        </a:lnSpc>
        <a:spcBef>
          <a:spcPts val="1000"/>
        </a:spcBef>
        <a:spcAft>
          <a:spcPct val="0"/>
        </a:spcAft>
        <a:buClr>
          <a:schemeClr val="bg2"/>
        </a:buClr>
        <a:buFont typeface="Charles Modern" charset="0"/>
        <a:buChar char="–"/>
        <a:defRPr kern="1200">
          <a:solidFill>
            <a:schemeClr val="tx1"/>
          </a:solidFill>
          <a:latin typeface="+mn-lt"/>
          <a:ea typeface="ＭＳ Ｐゴシック" charset="0"/>
          <a:cs typeface="+mn-cs"/>
        </a:defRPr>
      </a:lvl3pPr>
      <a:lvl4pPr marL="1588" indent="-1588" algn="l" rtl="0" eaLnBrk="0" fontAlgn="base" hangingPunct="0">
        <a:lnSpc>
          <a:spcPct val="90000"/>
        </a:lnSpc>
        <a:spcBef>
          <a:spcPts val="2400"/>
        </a:spcBef>
        <a:spcAft>
          <a:spcPct val="0"/>
        </a:spcAft>
        <a:buFont typeface="Arial" charset="0"/>
        <a:buChar char="​"/>
        <a:defRPr sz="2400" kern="1200">
          <a:solidFill>
            <a:schemeClr val="tx1"/>
          </a:solidFill>
          <a:latin typeface="+mn-lt"/>
          <a:ea typeface="ＭＳ Ｐゴシック" charset="0"/>
          <a:cs typeface="+mn-cs"/>
        </a:defRPr>
      </a:lvl4pPr>
      <a:lvl5pPr marL="1588" indent="-1588" algn="l" rtl="0" eaLnBrk="0" fontAlgn="base" hangingPunct="0">
        <a:lnSpc>
          <a:spcPct val="90000"/>
        </a:lnSpc>
        <a:spcBef>
          <a:spcPts val="1800"/>
        </a:spcBef>
        <a:spcAft>
          <a:spcPct val="0"/>
        </a:spcAft>
        <a:buFont typeface="Arial" charset="0"/>
        <a:buChar char="​"/>
        <a:defRPr sz="2800" kern="1200">
          <a:solidFill>
            <a:schemeClr val="tx1"/>
          </a:solidFill>
          <a:latin typeface="+mn-lt"/>
          <a:ea typeface="ＭＳ Ｐゴシック" charset="0"/>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62.xml"/><Relationship Id="rId4" Type="http://schemas.openxmlformats.org/officeDocument/2006/relationships/hyperlink" Target="http://schwab.com/satisfact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hwab.com/public/schwab/nn/agreements/schwab_pricing_guide_for_individual_investors.html" TargetMode="External"/><Relationship Id="rId2" Type="http://schemas.openxmlformats.org/officeDocument/2006/relationships/notesSlide" Target="../notesSlides/notesSlide28.xml"/><Relationship Id="rId1" Type="http://schemas.openxmlformats.org/officeDocument/2006/relationships/slideLayout" Target="../slideLayouts/slideLayout66.xml"/><Relationship Id="rId5" Type="http://schemas.openxmlformats.org/officeDocument/2006/relationships/image" Target="../media/image36.emf"/><Relationship Id="rId4" Type="http://schemas.openxmlformats.org/officeDocument/2006/relationships/hyperlink" Target="https://www.schwab.com/public/file?cmsid=P-642587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B29677-7AA9-41E0-BAC8-28CF0445AD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733" b="7733"/>
          <a:stretch/>
        </p:blipFill>
        <p:spPr>
          <a:xfrm>
            <a:off x="0" y="-1"/>
            <a:ext cx="12192000" cy="6858001"/>
          </a:xfrm>
          <a:prstGeom prst="rect">
            <a:avLst/>
          </a:prstGeom>
        </p:spPr>
      </p:pic>
      <p:sp>
        <p:nvSpPr>
          <p:cNvPr id="4" name="Shape 180"/>
          <p:cNvSpPr>
            <a:spLocks noGrp="1"/>
          </p:cNvSpPr>
          <p:nvPr/>
        </p:nvSpPr>
        <p:spPr>
          <a:xfrm>
            <a:off x="550819" y="485422"/>
            <a:ext cx="5406335" cy="5444332"/>
          </a:xfrm>
          <a:prstGeom prst="rect">
            <a:avLst/>
          </a:prstGeom>
          <a:noFill/>
          <a:ln w="38100">
            <a:solidFill>
              <a:schemeClr val="tx2"/>
            </a:solidFill>
          </a:ln>
        </p:spPr>
        <p:txBody>
          <a:bodyPr lIns="236518" tIns="236518" rIns="236518" bIns="236518" anchor="b">
            <a:normAutofit/>
          </a:bodyPr>
          <a:lstStyle>
            <a:lvl1pPr>
              <a:lnSpc>
                <a:spcPct val="80000"/>
              </a:lnSpc>
              <a:defRPr sz="4800" b="0">
                <a:solidFill>
                  <a:srgbClr val="FFFFFF"/>
                </a:solidFill>
                <a:latin typeface="Charles Modern Light"/>
                <a:ea typeface="Charles Modern Light"/>
                <a:cs typeface="Charles Modern Light"/>
                <a:sym typeface="Charles Modern Light"/>
              </a:defRPr>
            </a:lvl1pPr>
            <a:lvl2pPr>
              <a:lnSpc>
                <a:spcPct val="90000"/>
              </a:lnSpc>
              <a:defRPr sz="3400" b="1">
                <a:solidFill>
                  <a:srgbClr val="425563"/>
                </a:solidFill>
                <a:latin typeface="Charles Modern"/>
                <a:ea typeface="Charles Modern"/>
                <a:cs typeface="Charles Modern"/>
                <a:sym typeface="Charles Modern"/>
              </a:defRPr>
            </a:lvl2pPr>
            <a:lvl3pPr>
              <a:lnSpc>
                <a:spcPct val="90000"/>
              </a:lnSpc>
              <a:defRPr sz="3400" b="1">
                <a:solidFill>
                  <a:srgbClr val="425563"/>
                </a:solidFill>
                <a:latin typeface="Charles Modern"/>
                <a:ea typeface="Charles Modern"/>
                <a:cs typeface="Charles Modern"/>
                <a:sym typeface="Charles Modern"/>
              </a:defRPr>
            </a:lvl3pPr>
            <a:lvl4pPr>
              <a:lnSpc>
                <a:spcPct val="90000"/>
              </a:lnSpc>
              <a:defRPr sz="3400" b="1">
                <a:solidFill>
                  <a:srgbClr val="425563"/>
                </a:solidFill>
                <a:latin typeface="Charles Modern"/>
                <a:ea typeface="Charles Modern"/>
                <a:cs typeface="Charles Modern"/>
                <a:sym typeface="Charles Modern"/>
              </a:defRPr>
            </a:lvl4pPr>
            <a:lvl5pPr>
              <a:lnSpc>
                <a:spcPct val="90000"/>
              </a:lnSpc>
              <a:defRPr sz="3400" b="1">
                <a:solidFill>
                  <a:srgbClr val="425563"/>
                </a:solidFill>
                <a:latin typeface="Charles Modern"/>
                <a:ea typeface="Charles Modern"/>
                <a:cs typeface="Charles Modern"/>
                <a:sym typeface="Charles Modern"/>
              </a:defRPr>
            </a:lvl5pPr>
            <a:lvl6pPr indent="650425">
              <a:lnSpc>
                <a:spcPct val="90000"/>
              </a:lnSpc>
              <a:defRPr sz="3400" b="1">
                <a:solidFill>
                  <a:srgbClr val="425563"/>
                </a:solidFill>
                <a:latin typeface="Charles Modern"/>
                <a:ea typeface="Charles Modern"/>
                <a:cs typeface="Charles Modern"/>
                <a:sym typeface="Charles Modern"/>
              </a:defRPr>
            </a:lvl6pPr>
            <a:lvl7pPr indent="1300852">
              <a:lnSpc>
                <a:spcPct val="90000"/>
              </a:lnSpc>
              <a:defRPr sz="3400" b="1">
                <a:solidFill>
                  <a:srgbClr val="425563"/>
                </a:solidFill>
                <a:latin typeface="Charles Modern"/>
                <a:ea typeface="Charles Modern"/>
                <a:cs typeface="Charles Modern"/>
                <a:sym typeface="Charles Modern"/>
              </a:defRPr>
            </a:lvl7pPr>
            <a:lvl8pPr indent="1951278">
              <a:lnSpc>
                <a:spcPct val="90000"/>
              </a:lnSpc>
              <a:defRPr sz="3400" b="1">
                <a:solidFill>
                  <a:srgbClr val="425563"/>
                </a:solidFill>
                <a:latin typeface="Charles Modern"/>
                <a:ea typeface="Charles Modern"/>
                <a:cs typeface="Charles Modern"/>
                <a:sym typeface="Charles Modern"/>
              </a:defRPr>
            </a:lvl8pPr>
            <a:lvl9pPr indent="2601705">
              <a:lnSpc>
                <a:spcPct val="90000"/>
              </a:lnSpc>
              <a:defRPr sz="3400" b="1">
                <a:solidFill>
                  <a:srgbClr val="425563"/>
                </a:solidFill>
                <a:latin typeface="Charles Modern"/>
                <a:ea typeface="Charles Modern"/>
                <a:cs typeface="Charles Modern"/>
                <a:sym typeface="Charles Modern"/>
              </a:defRPr>
            </a:lvl9pPr>
          </a:lstStyle>
          <a:p>
            <a:pPr lvl="0">
              <a:lnSpc>
                <a:spcPct val="85000"/>
              </a:lnSpc>
              <a:defRPr sz="1800">
                <a:solidFill>
                  <a:srgbClr val="000000"/>
                </a:solidFill>
              </a:defRPr>
            </a:pPr>
            <a:r>
              <a:rPr lang="en-US" sz="5400" dirty="0">
                <a:solidFill>
                  <a:schemeClr val="bg1"/>
                </a:solidFill>
                <a:latin typeface="+mn-lt"/>
              </a:rPr>
              <a:t>Why everyone needs an </a:t>
            </a:r>
            <a:br>
              <a:rPr lang="en-US" sz="5400" dirty="0">
                <a:solidFill>
                  <a:schemeClr val="bg1"/>
                </a:solidFill>
                <a:latin typeface="+mn-lt"/>
              </a:rPr>
            </a:br>
            <a:r>
              <a:rPr lang="en-US" sz="5400" dirty="0">
                <a:solidFill>
                  <a:schemeClr val="bg1"/>
                </a:solidFill>
                <a:latin typeface="+mn-lt"/>
              </a:rPr>
              <a:t>estate plan</a:t>
            </a:r>
          </a:p>
        </p:txBody>
      </p:sp>
      <p:sp>
        <p:nvSpPr>
          <p:cNvPr id="8" name="TextBox 7"/>
          <p:cNvSpPr txBox="1"/>
          <p:nvPr/>
        </p:nvSpPr>
        <p:spPr>
          <a:xfrm>
            <a:off x="464460" y="6440200"/>
            <a:ext cx="4462724" cy="338554"/>
          </a:xfrm>
          <a:prstGeom prst="rect">
            <a:avLst/>
          </a:prstGeom>
          <a:noFill/>
        </p:spPr>
        <p:txBody>
          <a:bodyPr wrap="square" rtlCol="0">
            <a:spAutoFit/>
          </a:bodyPr>
          <a:lstStyle/>
          <a:p>
            <a:r>
              <a:rPr lang="en-US" sz="800" dirty="0">
                <a:solidFill>
                  <a:srgbClr val="FFFFFF"/>
                </a:solidFill>
              </a:rPr>
              <a:t>©2025 Charles Schwab &amp; Co., Inc. (“Schwab”). All rights reserved. Member SIPC.</a:t>
            </a:r>
          </a:p>
          <a:p>
            <a:pPr algn="r"/>
            <a:endParaRPr lang="en-US" sz="800" dirty="0"/>
          </a:p>
        </p:txBody>
      </p:sp>
      <p:pic>
        <p:nvPicPr>
          <p:cNvPr id="7" name="Picture 6" descr="CSchwab_logo-tagline-lockup_right_core_blue_4CL_reverse_PRINT_R.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5664" y="4160838"/>
            <a:ext cx="332581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7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Slide Number Placeholder 2"/>
          <p:cNvSpPr>
            <a:spLocks noGrp="1"/>
          </p:cNvSpPr>
          <p:nvPr>
            <p:ph type="sldNum" sz="quarter" idx="12"/>
          </p:nvPr>
        </p:nvSpPr>
        <p:spPr>
          <a:xfrm>
            <a:off x="11799796" y="6341110"/>
            <a:ext cx="392204" cy="384810"/>
          </a:xfrm>
        </p:spPr>
        <p:txBody>
          <a:bodyPr/>
          <a:lstStyle/>
          <a:p>
            <a:fld id="{177B8A55-A9CA-4F53-8EAB-E159803D3833}" type="slidenum">
              <a:rPr lang="en-US" smtClean="0"/>
              <a:pPr/>
              <a:t>10</a:t>
            </a:fld>
            <a:endParaRPr lang="en-US" dirty="0"/>
          </a:p>
        </p:txBody>
      </p:sp>
      <p:sp>
        <p:nvSpPr>
          <p:cNvPr id="29" name="Footer Placeholder 2"/>
          <p:cNvSpPr>
            <a:spLocks noGrp="1"/>
          </p:cNvSpPr>
          <p:nvPr>
            <p:ph type="ftr" sz="quarter" idx="4294967295"/>
          </p:nvPr>
        </p:nvSpPr>
        <p:spPr>
          <a:xfrm>
            <a:off x="595079" y="6351981"/>
            <a:ext cx="10624653" cy="248358"/>
          </a:xfrm>
          <a:prstGeom prst="rect">
            <a:avLst/>
          </a:prstGeom>
          <a:noFill/>
        </p:spPr>
        <p:txBody>
          <a:bodyPr/>
          <a:lstStyle/>
          <a:p>
            <a:pPr algn="l"/>
            <a:r>
              <a:rPr lang="en-US" dirty="0">
                <a:solidFill>
                  <a:srgbClr val="98A4AE"/>
                </a:solidFill>
              </a:rPr>
              <a:t>©2025 Charles Schwab &amp; Co., Inc. (“Schwab”). All rights reserved. Member SIPC.</a:t>
            </a:r>
          </a:p>
        </p:txBody>
      </p:sp>
      <p:sp>
        <p:nvSpPr>
          <p:cNvPr id="16" name="Title 3"/>
          <p:cNvSpPr>
            <a:spLocks noGrp="1"/>
          </p:cNvSpPr>
          <p:nvPr>
            <p:ph type="title"/>
          </p:nvPr>
        </p:nvSpPr>
        <p:spPr>
          <a:xfrm>
            <a:off x="595078" y="2414765"/>
            <a:ext cx="5760751" cy="1938529"/>
          </a:xfrm>
        </p:spPr>
        <p:txBody>
          <a:bodyPr anchor="ctr">
            <a:noAutofit/>
          </a:bodyPr>
          <a:lstStyle/>
          <a:p>
            <a:pPr>
              <a:lnSpc>
                <a:spcPts val="3880"/>
              </a:lnSpc>
            </a:pPr>
            <a:r>
              <a:rPr lang="en-US" altLang="en-US" spc="-20" dirty="0">
                <a:solidFill>
                  <a:schemeClr val="tx1"/>
                </a:solidFill>
              </a:rPr>
              <a:t>Distribution of your assets</a:t>
            </a:r>
          </a:p>
        </p:txBody>
      </p:sp>
      <p:sp>
        <p:nvSpPr>
          <p:cNvPr id="13" name="Title 3"/>
          <p:cNvSpPr txBox="1">
            <a:spLocks/>
          </p:cNvSpPr>
          <p:nvPr/>
        </p:nvSpPr>
        <p:spPr>
          <a:xfrm>
            <a:off x="571500" y="-4393124"/>
            <a:ext cx="6070600" cy="889949"/>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400" kern="1200">
                <a:solidFill>
                  <a:schemeClr val="accent1">
                    <a:lumMod val="50000"/>
                  </a:schemeClr>
                </a:solidFill>
                <a:latin typeface="+mn-lt"/>
                <a:ea typeface="+mj-ea"/>
                <a:cs typeface="+mj-cs"/>
              </a:defRPr>
            </a:lvl1pPr>
          </a:lstStyle>
          <a:p>
            <a:r>
              <a:rPr lang="en-US" sz="2000" dirty="0"/>
              <a:t>Potential options in an estate plan toolbox.</a:t>
            </a:r>
          </a:p>
        </p:txBody>
      </p:sp>
      <p:sp>
        <p:nvSpPr>
          <p:cNvPr id="30" name="Rectangle 29">
            <a:extLst>
              <a:ext uri="{FF2B5EF4-FFF2-40B4-BE49-F238E27FC236}">
                <a16:creationId xmlns:a16="http://schemas.microsoft.com/office/drawing/2014/main" id="{1C6F9C35-6C7B-0B40-8713-33479D831B49}"/>
              </a:ext>
            </a:extLst>
          </p:cNvPr>
          <p:cNvSpPr/>
          <p:nvPr/>
        </p:nvSpPr>
        <p:spPr>
          <a:xfrm>
            <a:off x="5948561" y="369957"/>
            <a:ext cx="2925614" cy="2925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277172" y="1722378"/>
            <a:ext cx="2287700" cy="1015663"/>
          </a:xfrm>
          <a:prstGeom prst="rect">
            <a:avLst/>
          </a:prstGeom>
          <a:noFill/>
        </p:spPr>
        <p:txBody>
          <a:bodyPr wrap="square" lIns="0" tIns="0" rIns="0" bIns="0" rtlCol="0">
            <a:spAutoFit/>
          </a:bodyPr>
          <a:lstStyle/>
          <a:p>
            <a:pPr marL="53975">
              <a:spcBef>
                <a:spcPts val="600"/>
              </a:spcBef>
            </a:pPr>
            <a:r>
              <a:rPr lang="en-US" sz="2200" dirty="0">
                <a:solidFill>
                  <a:srgbClr val="FFFFFF"/>
                </a:solidFill>
              </a:rPr>
              <a:t>Assets that </a:t>
            </a:r>
            <a:br>
              <a:rPr lang="en-US" sz="2200" dirty="0">
                <a:solidFill>
                  <a:srgbClr val="FFFFFF"/>
                </a:solidFill>
              </a:rPr>
            </a:br>
            <a:r>
              <a:rPr lang="en-US" sz="2200" dirty="0">
                <a:solidFill>
                  <a:srgbClr val="FFFFFF"/>
                </a:solidFill>
              </a:rPr>
              <a:t>go through probate</a:t>
            </a:r>
          </a:p>
        </p:txBody>
      </p:sp>
      <p:sp>
        <p:nvSpPr>
          <p:cNvPr id="31" name="Rectangle 30">
            <a:extLst>
              <a:ext uri="{FF2B5EF4-FFF2-40B4-BE49-F238E27FC236}">
                <a16:creationId xmlns:a16="http://schemas.microsoft.com/office/drawing/2014/main" id="{F4A6E776-66D4-EB4C-B834-D3C64F1B282D}"/>
              </a:ext>
            </a:extLst>
          </p:cNvPr>
          <p:cNvSpPr/>
          <p:nvPr/>
        </p:nvSpPr>
        <p:spPr>
          <a:xfrm>
            <a:off x="5948561" y="3482265"/>
            <a:ext cx="2925614" cy="2925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4441B0-0E53-AD43-9421-6D55FE2E744B}"/>
              </a:ext>
            </a:extLst>
          </p:cNvPr>
          <p:cNvSpPr txBox="1"/>
          <p:nvPr/>
        </p:nvSpPr>
        <p:spPr>
          <a:xfrm>
            <a:off x="6277172" y="4804870"/>
            <a:ext cx="2072348" cy="1015663"/>
          </a:xfrm>
          <a:prstGeom prst="rect">
            <a:avLst/>
          </a:prstGeom>
          <a:noFill/>
        </p:spPr>
        <p:txBody>
          <a:bodyPr wrap="square" lIns="0" tIns="0" rIns="0" bIns="0" rtlCol="0">
            <a:spAutoFit/>
          </a:bodyPr>
          <a:lstStyle/>
          <a:p>
            <a:r>
              <a:rPr lang="en-US" sz="2200" dirty="0">
                <a:solidFill>
                  <a:srgbClr val="FFFFFF"/>
                </a:solidFill>
              </a:rPr>
              <a:t>Assets that </a:t>
            </a:r>
            <a:br>
              <a:rPr lang="en-US" sz="2200" dirty="0">
                <a:solidFill>
                  <a:srgbClr val="FFFFFF"/>
                </a:solidFill>
              </a:rPr>
            </a:br>
            <a:r>
              <a:rPr lang="en-US" sz="2200" dirty="0">
                <a:solidFill>
                  <a:srgbClr val="FFFFFF"/>
                </a:solidFill>
              </a:rPr>
              <a:t>do not go through probate</a:t>
            </a:r>
          </a:p>
        </p:txBody>
      </p:sp>
      <p:sp>
        <p:nvSpPr>
          <p:cNvPr id="23" name="Rectangle 8">
            <a:extLst>
              <a:ext uri="{FF2B5EF4-FFF2-40B4-BE49-F238E27FC236}">
                <a16:creationId xmlns:a16="http://schemas.microsoft.com/office/drawing/2014/main" id="{9CF48AA8-DDEB-1E43-8E0F-B8203A58E306}"/>
              </a:ext>
            </a:extLst>
          </p:cNvPr>
          <p:cNvSpPr txBox="1">
            <a:spLocks noChangeArrowheads="1"/>
          </p:cNvSpPr>
          <p:nvPr/>
        </p:nvSpPr>
        <p:spPr>
          <a:xfrm>
            <a:off x="9202786" y="4348601"/>
            <a:ext cx="2716740" cy="1929004"/>
          </a:xfrm>
          <a:prstGeom prst="rect">
            <a:avLst/>
          </a:prstGeom>
          <a:noFill/>
          <a:ln>
            <a:noFill/>
          </a:ln>
        </p:spPr>
        <p:txBody>
          <a:bodyPr lIns="0" tIns="0" rIns="0" bIns="0" anchor="b">
            <a:noAutofit/>
          </a:bodyPr>
          <a:lst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a:lstStyle>
          <a:p>
            <a:pPr marL="177800" indent="-177800">
              <a:lnSpc>
                <a:spcPts val="2000"/>
              </a:lnSpc>
              <a:spcBef>
                <a:spcPts val="600"/>
              </a:spcBef>
              <a:buClr>
                <a:schemeClr val="tx1"/>
              </a:buClr>
              <a:buFont typeface="Wingdings" charset="2"/>
              <a:buChar char="§"/>
            </a:pPr>
            <a:r>
              <a:rPr lang="en-US" sz="1600" dirty="0">
                <a:cs typeface="Charles Modern Cond"/>
              </a:rPr>
              <a:t>Designated beneficiaries</a:t>
            </a:r>
          </a:p>
          <a:p>
            <a:pPr marL="177800" indent="-177800">
              <a:lnSpc>
                <a:spcPts val="2000"/>
              </a:lnSpc>
              <a:spcBef>
                <a:spcPts val="600"/>
              </a:spcBef>
              <a:buClr>
                <a:schemeClr val="tx1"/>
              </a:buClr>
              <a:buFont typeface="Wingdings" charset="2"/>
              <a:buChar char="§"/>
            </a:pPr>
            <a:r>
              <a:rPr lang="en-US" sz="1600" dirty="0">
                <a:cs typeface="Charles Modern Cond"/>
              </a:rPr>
              <a:t>Transfer-on-death</a:t>
            </a:r>
          </a:p>
          <a:p>
            <a:pPr marL="177800" indent="-177800">
              <a:lnSpc>
                <a:spcPts val="2000"/>
              </a:lnSpc>
              <a:spcBef>
                <a:spcPts val="600"/>
              </a:spcBef>
              <a:buClr>
                <a:schemeClr val="tx1"/>
              </a:buClr>
              <a:buFont typeface="Wingdings" charset="2"/>
              <a:buChar char="§"/>
            </a:pPr>
            <a:r>
              <a:rPr lang="en-US" sz="1600" dirty="0">
                <a:cs typeface="Charles Modern Cond"/>
              </a:rPr>
              <a:t>Pay-on-death</a:t>
            </a:r>
          </a:p>
          <a:p>
            <a:pPr marL="177800" indent="-177800">
              <a:lnSpc>
                <a:spcPts val="2000"/>
              </a:lnSpc>
              <a:spcBef>
                <a:spcPts val="600"/>
              </a:spcBef>
              <a:buClr>
                <a:schemeClr val="tx1"/>
              </a:buClr>
              <a:buFont typeface="Wingdings" charset="2"/>
              <a:buChar char="§"/>
            </a:pPr>
            <a:r>
              <a:rPr lang="en-US" sz="1600" dirty="0">
                <a:cs typeface="Charles Modern Cond"/>
              </a:rPr>
              <a:t>Joint tenants with rights </a:t>
            </a:r>
            <a:br>
              <a:rPr lang="en-US" sz="1600" dirty="0">
                <a:cs typeface="Charles Modern Cond"/>
              </a:rPr>
            </a:br>
            <a:r>
              <a:rPr lang="en-US" sz="1600" dirty="0">
                <a:cs typeface="Charles Modern Cond"/>
              </a:rPr>
              <a:t>of survivorship</a:t>
            </a:r>
          </a:p>
          <a:p>
            <a:pPr marL="177800" indent="-177800">
              <a:lnSpc>
                <a:spcPts val="2000"/>
              </a:lnSpc>
              <a:spcBef>
                <a:spcPts val="600"/>
              </a:spcBef>
              <a:buClr>
                <a:schemeClr val="tx1"/>
              </a:buClr>
              <a:buFont typeface="Wingdings" charset="2"/>
            </a:pPr>
            <a:r>
              <a:rPr lang="en-US" sz="1600" dirty="0">
                <a:cs typeface="Charles Modern Cond"/>
              </a:rPr>
              <a:t>Community Property with rights of survivorship</a:t>
            </a:r>
          </a:p>
          <a:p>
            <a:pPr marL="177800" indent="-177800">
              <a:lnSpc>
                <a:spcPts val="2000"/>
              </a:lnSpc>
              <a:spcBef>
                <a:spcPts val="600"/>
              </a:spcBef>
              <a:buClr>
                <a:schemeClr val="tx1"/>
              </a:buClr>
            </a:pPr>
            <a:r>
              <a:rPr lang="en-US" sz="1600" dirty="0">
                <a:cs typeface="Charles Modern Cond"/>
              </a:rPr>
              <a:t>Trust assets distributed </a:t>
            </a:r>
            <a:br>
              <a:rPr lang="en-US" sz="1600" dirty="0">
                <a:cs typeface="Charles Modern Cond"/>
              </a:rPr>
            </a:br>
            <a:r>
              <a:rPr lang="en-US" sz="1600" dirty="0">
                <a:cs typeface="Charles Modern Cond"/>
              </a:rPr>
              <a:t>to trust beneficiaries</a:t>
            </a:r>
          </a:p>
        </p:txBody>
      </p:sp>
      <p:sp>
        <p:nvSpPr>
          <p:cNvPr id="14" name="Rectangle 8"/>
          <p:cNvSpPr txBox="1">
            <a:spLocks noChangeArrowheads="1"/>
          </p:cNvSpPr>
          <p:nvPr/>
        </p:nvSpPr>
        <p:spPr>
          <a:xfrm>
            <a:off x="9202786" y="643531"/>
            <a:ext cx="3154104" cy="2064530"/>
          </a:xfrm>
          <a:prstGeom prst="rect">
            <a:avLst/>
          </a:prstGeom>
          <a:noFill/>
          <a:ln>
            <a:noFill/>
          </a:ln>
        </p:spPr>
        <p:txBody>
          <a:bodyPr lIns="0" tIns="0" rIns="0" bIns="0" anchor="b">
            <a:noAutofit/>
          </a:bodyPr>
          <a:lst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a:lstStyle>
          <a:p>
            <a:pPr marL="177800" indent="-177800">
              <a:lnSpc>
                <a:spcPts val="2000"/>
              </a:lnSpc>
              <a:spcBef>
                <a:spcPts val="600"/>
              </a:spcBef>
              <a:buClr>
                <a:schemeClr val="tx1"/>
              </a:buClr>
            </a:pPr>
            <a:r>
              <a:rPr lang="en-US" sz="1600" dirty="0"/>
              <a:t>Assets owned solely </a:t>
            </a:r>
            <a:br>
              <a:rPr lang="en-US" sz="1600" dirty="0"/>
            </a:br>
            <a:r>
              <a:rPr lang="en-US" sz="1600" dirty="0"/>
              <a:t>in your name</a:t>
            </a:r>
          </a:p>
          <a:p>
            <a:pPr marL="177800" indent="-177800">
              <a:lnSpc>
                <a:spcPts val="2000"/>
              </a:lnSpc>
              <a:spcBef>
                <a:spcPts val="600"/>
              </a:spcBef>
              <a:buClr>
                <a:schemeClr val="tx1"/>
              </a:buClr>
            </a:pPr>
            <a:r>
              <a:rPr lang="en-US" sz="1600" dirty="0"/>
              <a:t>Your portion of tenants </a:t>
            </a:r>
            <a:br>
              <a:rPr lang="en-US" sz="1600" dirty="0"/>
            </a:br>
            <a:r>
              <a:rPr lang="en-US" sz="1600" dirty="0"/>
              <a:t>in common</a:t>
            </a:r>
          </a:p>
          <a:p>
            <a:pPr marL="177800" indent="-177800">
              <a:lnSpc>
                <a:spcPts val="2000"/>
              </a:lnSpc>
              <a:spcBef>
                <a:spcPts val="600"/>
              </a:spcBef>
              <a:buClr>
                <a:schemeClr val="tx1"/>
              </a:buClr>
            </a:pPr>
            <a:r>
              <a:rPr lang="en-US" sz="1600" dirty="0">
                <a:cs typeface="Charles Modern Cond"/>
              </a:rPr>
              <a:t>Your half of assets held </a:t>
            </a:r>
            <a:br>
              <a:rPr lang="en-US" sz="1600" dirty="0">
                <a:cs typeface="Charles Modern Cond"/>
              </a:rPr>
            </a:br>
            <a:r>
              <a:rPr lang="en-US" sz="1600" dirty="0">
                <a:cs typeface="Charles Modern Cond"/>
              </a:rPr>
              <a:t>under community property </a:t>
            </a:r>
            <a:br>
              <a:rPr lang="en-US" sz="1600" dirty="0">
                <a:cs typeface="Charles Modern Cond"/>
              </a:rPr>
            </a:br>
            <a:r>
              <a:rPr lang="en-US" sz="1600" dirty="0">
                <a:cs typeface="Charles Modern Cond"/>
              </a:rPr>
              <a:t>(if applicable)</a:t>
            </a:r>
          </a:p>
        </p:txBody>
      </p:sp>
      <p:pic>
        <p:nvPicPr>
          <p:cNvPr id="3" name="Picture 2">
            <a:extLst>
              <a:ext uri="{FF2B5EF4-FFF2-40B4-BE49-F238E27FC236}">
                <a16:creationId xmlns:a16="http://schemas.microsoft.com/office/drawing/2014/main" id="{08249B0F-743F-27F4-EB4F-F8D908A99871}"/>
              </a:ext>
            </a:extLst>
          </p:cNvPr>
          <p:cNvPicPr>
            <a:picLocks noChangeAspect="1"/>
          </p:cNvPicPr>
          <p:nvPr/>
        </p:nvPicPr>
        <p:blipFill>
          <a:blip r:embed="rId3"/>
          <a:stretch>
            <a:fillRect/>
          </a:stretch>
        </p:blipFill>
        <p:spPr>
          <a:xfrm>
            <a:off x="6225354" y="579016"/>
            <a:ext cx="796890" cy="796890"/>
          </a:xfrm>
          <a:prstGeom prst="rect">
            <a:avLst/>
          </a:prstGeom>
        </p:spPr>
      </p:pic>
      <p:pic>
        <p:nvPicPr>
          <p:cNvPr id="4" name="Picture 3">
            <a:extLst>
              <a:ext uri="{FF2B5EF4-FFF2-40B4-BE49-F238E27FC236}">
                <a16:creationId xmlns:a16="http://schemas.microsoft.com/office/drawing/2014/main" id="{99C39BBA-6B04-2309-8C2A-37814BCD5BF7}"/>
              </a:ext>
            </a:extLst>
          </p:cNvPr>
          <p:cNvPicPr>
            <a:picLocks noChangeAspect="1"/>
          </p:cNvPicPr>
          <p:nvPr/>
        </p:nvPicPr>
        <p:blipFill>
          <a:blip r:embed="rId4"/>
          <a:stretch>
            <a:fillRect/>
          </a:stretch>
        </p:blipFill>
        <p:spPr>
          <a:xfrm>
            <a:off x="6241568" y="3658530"/>
            <a:ext cx="780676" cy="975845"/>
          </a:xfrm>
          <a:prstGeom prst="rect">
            <a:avLst/>
          </a:prstGeom>
        </p:spPr>
      </p:pic>
    </p:spTree>
    <p:extLst>
      <p:ext uri="{BB962C8B-B14F-4D97-AF65-F5344CB8AC3E}">
        <p14:creationId xmlns:p14="http://schemas.microsoft.com/office/powerpoint/2010/main" val="157431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E61A7E-15DB-9045-8347-E555883F7785}"/>
              </a:ext>
            </a:extLst>
          </p:cNvPr>
          <p:cNvPicPr>
            <a:picLocks noChangeAspect="1"/>
          </p:cNvPicPr>
          <p:nvPr/>
        </p:nvPicPr>
        <p:blipFill rotWithShape="1">
          <a:blip r:embed="rId3">
            <a:extLst>
              <a:ext uri="{28A0092B-C50C-407E-A947-70E740481C1C}">
                <a14:useLocalDpi xmlns:a14="http://schemas.microsoft.com/office/drawing/2010/main" val="0"/>
              </a:ext>
            </a:extLst>
          </a:blip>
          <a:srcRect l="1386" r="7641" b="9026"/>
          <a:stretch/>
        </p:blipFill>
        <p:spPr>
          <a:xfrm>
            <a:off x="0" y="0"/>
            <a:ext cx="12192001" cy="6858000"/>
          </a:xfrm>
          <a:prstGeom prst="rect">
            <a:avLst/>
          </a:prstGeom>
        </p:spPr>
      </p:pic>
      <p:sp>
        <p:nvSpPr>
          <p:cNvPr id="7" name="Slide Number Placeholder 1"/>
          <p:cNvSpPr txBox="1">
            <a:spLocks/>
          </p:cNvSpPr>
          <p:nvPr/>
        </p:nvSpPr>
        <p:spPr>
          <a:xfrm>
            <a:off x="11799796" y="6341111"/>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11</a:t>
            </a:fld>
            <a:endParaRPr lang="en-US" dirty="0">
              <a:solidFill>
                <a:srgbClr val="FFFFFF"/>
              </a:solidFill>
            </a:endParaRPr>
          </a:p>
        </p:txBody>
      </p:sp>
      <p:sp>
        <p:nvSpPr>
          <p:cNvPr id="8" name="TextBox 7"/>
          <p:cNvSpPr txBox="1"/>
          <p:nvPr/>
        </p:nvSpPr>
        <p:spPr>
          <a:xfrm>
            <a:off x="7252398" y="6440200"/>
            <a:ext cx="4462724" cy="215444"/>
          </a:xfrm>
          <a:prstGeom prst="rect">
            <a:avLst/>
          </a:prstGeom>
          <a:noFill/>
        </p:spPr>
        <p:txBody>
          <a:bodyPr wrap="square" rtlCol="0">
            <a:spAutoFit/>
          </a:bodyPr>
          <a:lstStyle/>
          <a:p>
            <a:pPr algn="r"/>
            <a:r>
              <a:rPr lang="en-US" sz="800" dirty="0">
                <a:solidFill>
                  <a:schemeClr val="bg1"/>
                </a:solidFill>
              </a:rPr>
              <a:t>©2025 Charles Schwab &amp; Co., Inc. (“Schwab”). All rights reserved. Member SIPC.</a:t>
            </a:r>
          </a:p>
        </p:txBody>
      </p:sp>
      <p:sp>
        <p:nvSpPr>
          <p:cNvPr id="47" name="Rectangle 46"/>
          <p:cNvSpPr/>
          <p:nvPr/>
        </p:nvSpPr>
        <p:spPr>
          <a:xfrm>
            <a:off x="778087" y="4340207"/>
            <a:ext cx="3671640" cy="7581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17475">
              <a:lnSpc>
                <a:spcPts val="2880"/>
              </a:lnSpc>
            </a:pPr>
            <a:r>
              <a:rPr lang="en-US" sz="2400" spc="20" dirty="0">
                <a:solidFill>
                  <a:schemeClr val="bg1"/>
                </a:solidFill>
              </a:rPr>
              <a:t>A legal process to </a:t>
            </a:r>
            <a:br>
              <a:rPr lang="en-US" sz="2400" spc="20" dirty="0">
                <a:solidFill>
                  <a:schemeClr val="bg1"/>
                </a:solidFill>
              </a:rPr>
            </a:br>
            <a:r>
              <a:rPr lang="en-US" sz="2400" spc="20" dirty="0">
                <a:solidFill>
                  <a:schemeClr val="bg1"/>
                </a:solidFill>
              </a:rPr>
              <a:t>validate your will</a:t>
            </a:r>
          </a:p>
        </p:txBody>
      </p:sp>
      <p:sp>
        <p:nvSpPr>
          <p:cNvPr id="70" name="Title 4"/>
          <p:cNvSpPr txBox="1">
            <a:spLocks/>
          </p:cNvSpPr>
          <p:nvPr/>
        </p:nvSpPr>
        <p:spPr>
          <a:xfrm>
            <a:off x="778088" y="2596172"/>
            <a:ext cx="3671640" cy="1286282"/>
          </a:xfrm>
          <a:prstGeom prst="rect">
            <a:avLst/>
          </a:prstGeom>
        </p:spPr>
        <p:txBody>
          <a:bodyPr anchor="t"/>
          <a:lstStyle>
            <a:lvl1pPr algn="l" defTabSz="914400" rtl="0" eaLnBrk="1" latinLnBrk="0" hangingPunct="1">
              <a:lnSpc>
                <a:spcPct val="90000"/>
              </a:lnSpc>
              <a:spcBef>
                <a:spcPct val="0"/>
              </a:spcBef>
              <a:buNone/>
              <a:defRPr sz="3400" kern="1200">
                <a:solidFill>
                  <a:schemeClr val="accent1">
                    <a:lumMod val="50000"/>
                  </a:schemeClr>
                </a:solidFill>
                <a:latin typeface="+mn-lt"/>
                <a:ea typeface="+mj-ea"/>
                <a:cs typeface="+mj-cs"/>
              </a:defRPr>
            </a:lvl1pPr>
          </a:lstStyle>
          <a:p>
            <a:pPr>
              <a:lnSpc>
                <a:spcPts val="5460"/>
              </a:lnSpc>
              <a:spcBef>
                <a:spcPts val="800"/>
              </a:spcBef>
            </a:pPr>
            <a:r>
              <a:rPr lang="en-US" sz="5400" spc="10" dirty="0">
                <a:solidFill>
                  <a:schemeClr val="bg1"/>
                </a:solidFill>
              </a:rPr>
              <a:t>What is </a:t>
            </a:r>
            <a:br>
              <a:rPr lang="en-US" sz="5400" spc="10" dirty="0">
                <a:solidFill>
                  <a:schemeClr val="bg1"/>
                </a:solidFill>
              </a:rPr>
            </a:br>
            <a:r>
              <a:rPr lang="en-US" sz="5400" spc="10" dirty="0">
                <a:solidFill>
                  <a:schemeClr val="bg1"/>
                </a:solidFill>
              </a:rPr>
              <a:t>probate?</a:t>
            </a:r>
            <a:endParaRPr lang="en-US" altLang="en-US" sz="5400" dirty="0">
              <a:solidFill>
                <a:schemeClr val="bg1"/>
              </a:solidFill>
            </a:endParaRPr>
          </a:p>
        </p:txBody>
      </p:sp>
      <p:sp>
        <p:nvSpPr>
          <p:cNvPr id="4" name="Rectangle 3">
            <a:extLst>
              <a:ext uri="{FF2B5EF4-FFF2-40B4-BE49-F238E27FC236}">
                <a16:creationId xmlns:a16="http://schemas.microsoft.com/office/drawing/2014/main" id="{2C8F6513-3E58-4E4F-88A7-FBAB06B85A19}"/>
              </a:ext>
            </a:extLst>
          </p:cNvPr>
          <p:cNvSpPr/>
          <p:nvPr/>
        </p:nvSpPr>
        <p:spPr>
          <a:xfrm>
            <a:off x="520944" y="1296896"/>
            <a:ext cx="4092315" cy="4092315"/>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BAE58A-2F0C-2349-AAB5-318C2459F4CC}"/>
              </a:ext>
            </a:extLst>
          </p:cNvPr>
          <p:cNvSpPr/>
          <p:nvPr/>
        </p:nvSpPr>
        <p:spPr>
          <a:xfrm>
            <a:off x="4783972" y="389179"/>
            <a:ext cx="2940604" cy="2940604"/>
          </a:xfrm>
          <a:prstGeom prst="rect">
            <a:avLst/>
          </a:prstGeom>
          <a:solidFill>
            <a:schemeClr val="tx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r>
              <a:rPr lang="en-US" sz="2000" spc="20" dirty="0">
                <a:solidFill>
                  <a:schemeClr val="bg1"/>
                </a:solidFill>
              </a:rPr>
              <a:t>May freeze some </a:t>
            </a:r>
            <a:br>
              <a:rPr lang="en-US" sz="2000" spc="20" dirty="0">
                <a:solidFill>
                  <a:schemeClr val="bg1"/>
                </a:solidFill>
              </a:rPr>
            </a:br>
            <a:r>
              <a:rPr lang="en-US" sz="2000" spc="20" dirty="0">
                <a:solidFill>
                  <a:schemeClr val="bg1"/>
                </a:solidFill>
              </a:rPr>
              <a:t>assets until your </a:t>
            </a:r>
            <a:br>
              <a:rPr lang="en-US" sz="2000" spc="20" dirty="0">
                <a:solidFill>
                  <a:schemeClr val="bg1"/>
                </a:solidFill>
              </a:rPr>
            </a:br>
            <a:r>
              <a:rPr lang="en-US" sz="2000" spc="20" dirty="0">
                <a:solidFill>
                  <a:schemeClr val="bg1"/>
                </a:solidFill>
              </a:rPr>
              <a:t>estate is settled</a:t>
            </a:r>
          </a:p>
        </p:txBody>
      </p:sp>
      <p:sp>
        <p:nvSpPr>
          <p:cNvPr id="23" name="Rectangle 22">
            <a:extLst>
              <a:ext uri="{FF2B5EF4-FFF2-40B4-BE49-F238E27FC236}">
                <a16:creationId xmlns:a16="http://schemas.microsoft.com/office/drawing/2014/main" id="{0D5FB9A4-F752-9443-BDD2-9D9DE9DA36FB}"/>
              </a:ext>
            </a:extLst>
          </p:cNvPr>
          <p:cNvSpPr/>
          <p:nvPr/>
        </p:nvSpPr>
        <p:spPr>
          <a:xfrm>
            <a:off x="4783972" y="3513152"/>
            <a:ext cx="2925613" cy="292561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r>
              <a:rPr lang="en-US" sz="2000" spc="20" dirty="0">
                <a:solidFill>
                  <a:schemeClr val="bg1"/>
                </a:solidFill>
              </a:rPr>
              <a:t>A process to facilitate title clearing</a:t>
            </a:r>
          </a:p>
        </p:txBody>
      </p:sp>
      <p:pic>
        <p:nvPicPr>
          <p:cNvPr id="2" name="Picture 1">
            <a:extLst>
              <a:ext uri="{FF2B5EF4-FFF2-40B4-BE49-F238E27FC236}">
                <a16:creationId xmlns:a16="http://schemas.microsoft.com/office/drawing/2014/main" id="{73BC3929-0BD3-17E7-B6AB-263AB7C8DCE0}"/>
              </a:ext>
            </a:extLst>
          </p:cNvPr>
          <p:cNvPicPr>
            <a:picLocks noChangeAspect="1"/>
          </p:cNvPicPr>
          <p:nvPr/>
        </p:nvPicPr>
        <p:blipFill>
          <a:blip r:embed="rId4"/>
          <a:stretch>
            <a:fillRect/>
          </a:stretch>
        </p:blipFill>
        <p:spPr>
          <a:xfrm>
            <a:off x="778086" y="1541595"/>
            <a:ext cx="758167" cy="758167"/>
          </a:xfrm>
          <a:prstGeom prst="rect">
            <a:avLst/>
          </a:prstGeom>
        </p:spPr>
      </p:pic>
    </p:spTree>
    <p:extLst>
      <p:ext uri="{BB962C8B-B14F-4D97-AF65-F5344CB8AC3E}">
        <p14:creationId xmlns:p14="http://schemas.microsoft.com/office/powerpoint/2010/main" val="10079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1485" y="352323"/>
            <a:ext cx="11380839" cy="5981290"/>
          </a:xfrm>
          <a:prstGeom prst="rect">
            <a:avLst/>
          </a:prstGeom>
          <a:solidFill>
            <a:srgbClr val="3140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3044784"/>
            <a:ext cx="10515600" cy="2852737"/>
          </a:xfrm>
        </p:spPr>
        <p:txBody>
          <a:bodyPr>
            <a:normAutofit/>
          </a:bodyPr>
          <a:lstStyle/>
          <a:p>
            <a:r>
              <a:rPr lang="en-US" dirty="0">
                <a:solidFill>
                  <a:schemeClr val="bg1"/>
                </a:solidFill>
              </a:rPr>
              <a:t>An estate plan </a:t>
            </a:r>
            <a:br>
              <a:rPr lang="en-US" dirty="0">
                <a:solidFill>
                  <a:schemeClr val="bg1"/>
                </a:solidFill>
              </a:rPr>
            </a:br>
            <a:r>
              <a:rPr lang="en-US" dirty="0">
                <a:solidFill>
                  <a:schemeClr val="bg1"/>
                </a:solidFill>
              </a:rPr>
              <a:t>that works for you</a:t>
            </a:r>
            <a:br>
              <a:rPr lang="en-US" dirty="0">
                <a:solidFill>
                  <a:schemeClr val="bg1"/>
                </a:solidFill>
              </a:rPr>
            </a:br>
            <a:endParaRPr lang="en-US" dirty="0">
              <a:solidFill>
                <a:schemeClr val="bg1"/>
              </a:solidFill>
            </a:endParaRPr>
          </a:p>
        </p:txBody>
      </p:sp>
      <p:sp>
        <p:nvSpPr>
          <p:cNvPr id="6" name="Text Placeholder 5"/>
          <p:cNvSpPr>
            <a:spLocks noGrp="1"/>
          </p:cNvSpPr>
          <p:nvPr>
            <p:ph type="body" idx="1"/>
          </p:nvPr>
        </p:nvSpPr>
        <p:spPr>
          <a:xfrm>
            <a:off x="831850" y="2754110"/>
            <a:ext cx="10515600" cy="662601"/>
          </a:xfrm>
        </p:spPr>
        <p:txBody>
          <a:bodyPr/>
          <a:lstStyle/>
          <a:p>
            <a:r>
              <a:rPr lang="en-US" sz="3600" dirty="0">
                <a:solidFill>
                  <a:schemeClr val="tx2"/>
                </a:solidFill>
                <a:latin typeface="+mj-lt"/>
              </a:rPr>
              <a:t>03</a:t>
            </a:r>
          </a:p>
        </p:txBody>
      </p:sp>
      <p:sp>
        <p:nvSpPr>
          <p:cNvPr id="7"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12</a:t>
            </a:fld>
            <a:endParaRPr lang="en-US" dirty="0">
              <a:solidFill>
                <a:srgbClr val="FFFFFF"/>
              </a:solidFill>
            </a:endParaRPr>
          </a:p>
        </p:txBody>
      </p:sp>
      <p:sp>
        <p:nvSpPr>
          <p:cNvPr id="10" name="TextBox 9"/>
          <p:cNvSpPr txBox="1"/>
          <p:nvPr/>
        </p:nvSpPr>
        <p:spPr>
          <a:xfrm>
            <a:off x="7252397" y="6440200"/>
            <a:ext cx="4462724" cy="215444"/>
          </a:xfrm>
          <a:prstGeom prst="rect">
            <a:avLst/>
          </a:prstGeom>
          <a:noFill/>
        </p:spPr>
        <p:txBody>
          <a:bodyPr wrap="square" rtlCol="0">
            <a:spAutoFit/>
          </a:bodyPr>
          <a:lstStyle/>
          <a:p>
            <a:pPr algn="r"/>
            <a:r>
              <a:rPr lang="en-US" sz="800" dirty="0">
                <a:solidFill>
                  <a:srgbClr val="98A4AE"/>
                </a:solidFill>
              </a:rPr>
              <a:t>©2025 Charles Schwab &amp; Co., Inc. (“Schwab”). All rights reserved. Member SIPC.</a:t>
            </a:r>
          </a:p>
        </p:txBody>
      </p:sp>
    </p:spTree>
    <p:extLst>
      <p:ext uri="{BB962C8B-B14F-4D97-AF65-F5344CB8AC3E}">
        <p14:creationId xmlns:p14="http://schemas.microsoft.com/office/powerpoint/2010/main" val="326053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08907C-1F60-AA46-90D8-2D5C072C64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708"/>
            <a:ext cx="12181635" cy="6852170"/>
          </a:xfrm>
          <a:prstGeom prst="rect">
            <a:avLst/>
          </a:prstGeom>
        </p:spPr>
      </p:pic>
      <p:sp>
        <p:nvSpPr>
          <p:cNvPr id="4" name="ProgressBarBallByPowerUser" hidden="1"/>
          <p:cNvSpPr/>
          <p:nvPr/>
        </p:nvSpPr>
        <p:spPr>
          <a:xfrm>
            <a:off x="0" y="0"/>
            <a:ext cx="10601739" cy="152400"/>
          </a:xfrm>
          <a:prstGeom prst="rect">
            <a:avLst/>
          </a:prstGeom>
          <a:solidFill>
            <a:srgbClr val="00B3B3"/>
          </a:solidFill>
          <a:ln w="10795" cap="flat" cmpd="sng" algn="ctr">
            <a:noFill/>
            <a:prstDash val="solid"/>
          </a:ln>
          <a:effectLst/>
        </p:spPr>
        <p:txBody>
          <a:bodyPr lIns="91440" tIns="91440" rIns="91440" bIns="91440" rtlCol="0" anchor="t"/>
          <a:lstStyle/>
          <a:p>
            <a:r>
              <a:rPr lang="en-US" sz="1200" dirty="0">
                <a:solidFill>
                  <a:srgbClr val="FFFFFF"/>
                </a:solidFill>
                <a:latin typeface="FreightSansLFPro" charset="0"/>
              </a:rPr>
              <a:t>87%</a:t>
            </a:r>
          </a:p>
        </p:txBody>
      </p:sp>
      <p:sp>
        <p:nvSpPr>
          <p:cNvPr id="20"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13</a:t>
            </a:fld>
            <a:endParaRPr lang="en-US" dirty="0">
              <a:solidFill>
                <a:srgbClr val="FFFFFF"/>
              </a:solidFill>
            </a:endParaRPr>
          </a:p>
        </p:txBody>
      </p:sp>
      <p:sp>
        <p:nvSpPr>
          <p:cNvPr id="22" name="TextBox 21"/>
          <p:cNvSpPr txBox="1"/>
          <p:nvPr/>
        </p:nvSpPr>
        <p:spPr>
          <a:xfrm>
            <a:off x="7252397" y="6440200"/>
            <a:ext cx="4462724" cy="338554"/>
          </a:xfrm>
          <a:prstGeom prst="rect">
            <a:avLst/>
          </a:prstGeom>
          <a:noFill/>
        </p:spPr>
        <p:txBody>
          <a:bodyPr wrap="square" rtlCol="0">
            <a:spAutoFit/>
          </a:bodyPr>
          <a:lstStyle/>
          <a:p>
            <a:pPr algn="r"/>
            <a:r>
              <a:rPr lang="en-US" sz="800" dirty="0">
                <a:solidFill>
                  <a:schemeClr val="bg1"/>
                </a:solidFill>
              </a:rPr>
              <a:t>©2025 Charles Schwab &amp; Co., Inc. (“Schwab”). All rights reserved. Member SIPC.</a:t>
            </a:r>
          </a:p>
          <a:p>
            <a:pPr algn="r"/>
            <a:endParaRPr lang="en-US" sz="800" dirty="0">
              <a:solidFill>
                <a:schemeClr val="bg1"/>
              </a:solidFill>
            </a:endParaRPr>
          </a:p>
        </p:txBody>
      </p:sp>
      <p:sp>
        <p:nvSpPr>
          <p:cNvPr id="23" name="Rectangle 22"/>
          <p:cNvSpPr/>
          <p:nvPr/>
        </p:nvSpPr>
        <p:spPr bwMode="auto">
          <a:xfrm>
            <a:off x="527639" y="1896477"/>
            <a:ext cx="2942585" cy="2945264"/>
          </a:xfrm>
          <a:prstGeom prst="rect">
            <a:avLst/>
          </a:prstGeom>
          <a:solidFill>
            <a:srgbClr val="FFFFFF">
              <a:alpha val="80000"/>
            </a:srgb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bIns="0" anchor="ctr"/>
          <a:lstStyle/>
          <a:p>
            <a:pPr>
              <a:defRPr/>
            </a:pPr>
            <a:r>
              <a:rPr lang="pt-BR" sz="2800" dirty="0">
                <a:solidFill>
                  <a:schemeClr val="tx1">
                    <a:lumMod val="75000"/>
                  </a:schemeClr>
                </a:solidFill>
              </a:rPr>
              <a:t>Take inventory</a:t>
            </a:r>
            <a:br>
              <a:rPr lang="pt-BR" sz="2800" dirty="0">
                <a:solidFill>
                  <a:schemeClr val="tx1">
                    <a:lumMod val="75000"/>
                  </a:schemeClr>
                </a:solidFill>
              </a:rPr>
            </a:br>
            <a:br>
              <a:rPr lang="pt-BR" sz="2600" dirty="0">
                <a:solidFill>
                  <a:schemeClr val="tx1">
                    <a:lumMod val="75000"/>
                  </a:schemeClr>
                </a:solidFill>
              </a:rPr>
            </a:br>
            <a:r>
              <a:rPr lang="pt-BR" sz="1500" dirty="0">
                <a:solidFill>
                  <a:schemeClr val="tx1">
                    <a:lumMod val="75000"/>
                  </a:schemeClr>
                </a:solidFill>
              </a:rPr>
              <a:t>schwab.com/</a:t>
            </a:r>
            <a:r>
              <a:rPr lang="pt-BR" sz="1500" dirty="0" err="1">
                <a:solidFill>
                  <a:schemeClr val="tx1">
                    <a:lumMod val="75000"/>
                  </a:schemeClr>
                </a:solidFill>
              </a:rPr>
              <a:t>estate-planning</a:t>
            </a:r>
            <a:endParaRPr lang="pt-BR" sz="1500" dirty="0">
              <a:solidFill>
                <a:schemeClr val="tx1">
                  <a:lumMod val="75000"/>
                </a:schemeClr>
              </a:solidFill>
            </a:endParaRPr>
          </a:p>
        </p:txBody>
      </p:sp>
      <p:sp>
        <p:nvSpPr>
          <p:cNvPr id="29" name="Rectangle 28"/>
          <p:cNvSpPr/>
          <p:nvPr/>
        </p:nvSpPr>
        <p:spPr bwMode="auto">
          <a:xfrm>
            <a:off x="3847961" y="1896477"/>
            <a:ext cx="2942584" cy="2945266"/>
          </a:xfrm>
          <a:prstGeom prst="rect">
            <a:avLst/>
          </a:prstGeom>
          <a:solidFill>
            <a:srgbClr val="FFFFFF">
              <a:alpha val="80000"/>
            </a:srgb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anchor="ctr"/>
          <a:lstStyle/>
          <a:p>
            <a:pPr>
              <a:defRPr/>
            </a:pPr>
            <a:r>
              <a:rPr lang="pt-BR" sz="2800" dirty="0">
                <a:solidFill>
                  <a:schemeClr val="tx1">
                    <a:lumMod val="75000"/>
                  </a:schemeClr>
                </a:solidFill>
              </a:rPr>
              <a:t>Create a plan</a:t>
            </a:r>
            <a:br>
              <a:rPr lang="pt-BR" sz="2800" dirty="0">
                <a:solidFill>
                  <a:schemeClr val="tx1">
                    <a:lumMod val="75000"/>
                  </a:schemeClr>
                </a:solidFill>
              </a:rPr>
            </a:br>
            <a:endParaRPr lang="pt-BR" sz="3400" dirty="0">
              <a:solidFill>
                <a:schemeClr val="tx1">
                  <a:lumMod val="75000"/>
                </a:schemeClr>
              </a:solidFill>
            </a:endParaRPr>
          </a:p>
        </p:txBody>
      </p:sp>
      <p:sp>
        <p:nvSpPr>
          <p:cNvPr id="21" name="Title 4">
            <a:extLst>
              <a:ext uri="{FF2B5EF4-FFF2-40B4-BE49-F238E27FC236}">
                <a16:creationId xmlns:a16="http://schemas.microsoft.com/office/drawing/2014/main" id="{D07931B7-9BB4-064B-A450-F371B38ACA95}"/>
              </a:ext>
            </a:extLst>
          </p:cNvPr>
          <p:cNvSpPr txBox="1">
            <a:spLocks/>
          </p:cNvSpPr>
          <p:nvPr/>
        </p:nvSpPr>
        <p:spPr>
          <a:xfrm>
            <a:off x="456541" y="393760"/>
            <a:ext cx="7082642" cy="846797"/>
          </a:xfrm>
          <a:prstGeom prst="rect">
            <a:avLst/>
          </a:prstGeom>
        </p:spPr>
        <p:txBody>
          <a:bodyPr anchor="t"/>
          <a:lstStyle>
            <a:lvl1pPr algn="l" defTabSz="914400" rtl="0" eaLnBrk="1" latinLnBrk="0" hangingPunct="1">
              <a:lnSpc>
                <a:spcPct val="90000"/>
              </a:lnSpc>
              <a:spcBef>
                <a:spcPct val="0"/>
              </a:spcBef>
              <a:buNone/>
              <a:defRPr sz="3400" kern="1200">
                <a:solidFill>
                  <a:schemeClr val="accent1">
                    <a:lumMod val="50000"/>
                  </a:schemeClr>
                </a:solidFill>
                <a:latin typeface="+mn-lt"/>
                <a:ea typeface="+mj-ea"/>
                <a:cs typeface="+mj-cs"/>
              </a:defRPr>
            </a:lvl1pPr>
          </a:lstStyle>
          <a:p>
            <a:pPr>
              <a:spcBef>
                <a:spcPts val="800"/>
              </a:spcBef>
            </a:pPr>
            <a:r>
              <a:rPr lang="en-US" spc="10" dirty="0">
                <a:solidFill>
                  <a:schemeClr val="bg1"/>
                </a:solidFill>
              </a:rPr>
              <a:t>Start by assessing your situation</a:t>
            </a:r>
            <a:endParaRPr lang="en-US" altLang="en-US" sz="2200" dirty="0">
              <a:solidFill>
                <a:schemeClr val="bg1"/>
              </a:solidFill>
            </a:endParaRPr>
          </a:p>
        </p:txBody>
      </p:sp>
    </p:spTree>
    <p:extLst>
      <p:ext uri="{BB962C8B-B14F-4D97-AF65-F5344CB8AC3E}">
        <p14:creationId xmlns:p14="http://schemas.microsoft.com/office/powerpoint/2010/main" val="337358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p:tgtEl>
                                          <p:spTgt spid="29"/>
                                        </p:tgtEl>
                                        <p:attrNameLst>
                                          <p:attrName>ppt_x</p:attrName>
                                        </p:attrNameLst>
                                      </p:cBhvr>
                                      <p:tavLst>
                                        <p:tav tm="0">
                                          <p:val>
                                            <p:strVal val="#ppt_x-#ppt_w*1.125000"/>
                                          </p:val>
                                        </p:tav>
                                        <p:tav tm="100000">
                                          <p:val>
                                            <p:strVal val="#ppt_x"/>
                                          </p:val>
                                        </p:tav>
                                      </p:tavLst>
                                    </p:anim>
                                    <p:animEffect transition="in" filter="wipe(right)">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F787D0-E5C0-F244-AFBA-588CA674ED03}"/>
              </a:ext>
            </a:extLst>
          </p:cNvPr>
          <p:cNvPicPr>
            <a:picLocks noChangeAspect="1"/>
          </p:cNvPicPr>
          <p:nvPr/>
        </p:nvPicPr>
        <p:blipFill rotWithShape="1">
          <a:blip r:embed="rId3">
            <a:extLst>
              <a:ext uri="{28A0092B-C50C-407E-A947-70E740481C1C}">
                <a14:useLocalDpi xmlns:a14="http://schemas.microsoft.com/office/drawing/2010/main" val="0"/>
              </a:ext>
            </a:extLst>
          </a:blip>
          <a:srcRect l="50941"/>
          <a:stretch/>
        </p:blipFill>
        <p:spPr>
          <a:xfrm>
            <a:off x="6210794" y="0"/>
            <a:ext cx="5981205" cy="6858000"/>
          </a:xfrm>
          <a:prstGeom prst="rect">
            <a:avLst/>
          </a:prstGeom>
        </p:spPr>
      </p:pic>
      <p:sp>
        <p:nvSpPr>
          <p:cNvPr id="28" name="Slide Number Placeholder 2"/>
          <p:cNvSpPr>
            <a:spLocks noGrp="1"/>
          </p:cNvSpPr>
          <p:nvPr>
            <p:ph type="sldNum" sz="quarter" idx="12"/>
          </p:nvPr>
        </p:nvSpPr>
        <p:spPr>
          <a:xfrm>
            <a:off x="11799796" y="6341110"/>
            <a:ext cx="392204" cy="384810"/>
          </a:xfrm>
        </p:spPr>
        <p:txBody>
          <a:bodyPr/>
          <a:lstStyle/>
          <a:p>
            <a:fld id="{177B8A55-A9CA-4F53-8EAB-E159803D3833}" type="slidenum">
              <a:rPr lang="en-US" smtClean="0"/>
              <a:pPr/>
              <a:t>14</a:t>
            </a:fld>
            <a:endParaRPr lang="en-US" dirty="0"/>
          </a:p>
        </p:txBody>
      </p:sp>
      <p:sp>
        <p:nvSpPr>
          <p:cNvPr id="29" name="Footer Placeholder 2"/>
          <p:cNvSpPr>
            <a:spLocks noGrp="1"/>
          </p:cNvSpPr>
          <p:nvPr>
            <p:ph type="ftr" sz="quarter" idx="4294967295"/>
          </p:nvPr>
        </p:nvSpPr>
        <p:spPr>
          <a:xfrm>
            <a:off x="602758" y="6341110"/>
            <a:ext cx="10624653" cy="248358"/>
          </a:xfrm>
          <a:prstGeom prst="rect">
            <a:avLst/>
          </a:prstGeom>
          <a:noFill/>
        </p:spPr>
        <p:txBody>
          <a:bodyPr/>
          <a:lstStyle/>
          <a:p>
            <a:pPr algn="l"/>
            <a:r>
              <a:rPr lang="en-US" dirty="0">
                <a:solidFill>
                  <a:srgbClr val="98A4AE"/>
                </a:solidFill>
              </a:rPr>
              <a:t>©2025 Charles Schwab &amp; Co., Inc. (“Schwab”). All rights reserved. Member SIPC.</a:t>
            </a:r>
          </a:p>
        </p:txBody>
      </p:sp>
      <p:sp>
        <p:nvSpPr>
          <p:cNvPr id="25" name="Title 3"/>
          <p:cNvSpPr txBox="1">
            <a:spLocks/>
          </p:cNvSpPr>
          <p:nvPr/>
        </p:nvSpPr>
        <p:spPr>
          <a:xfrm>
            <a:off x="588463" y="979520"/>
            <a:ext cx="4190115" cy="84679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400" kern="1200">
                <a:solidFill>
                  <a:schemeClr val="accent1">
                    <a:lumMod val="50000"/>
                  </a:schemeClr>
                </a:solidFill>
                <a:latin typeface="+mn-lt"/>
                <a:ea typeface="+mj-ea"/>
                <a:cs typeface="+mj-cs"/>
              </a:defRPr>
            </a:lvl1pPr>
          </a:lstStyle>
          <a:p>
            <a:pPr>
              <a:lnSpc>
                <a:spcPct val="120000"/>
              </a:lnSpc>
            </a:pPr>
            <a:r>
              <a:rPr lang="en-US" altLang="en-US" sz="4000" spc="10" dirty="0">
                <a:solidFill>
                  <a:schemeClr val="tx1"/>
                </a:solidFill>
              </a:rPr>
              <a:t>Decisions to make</a:t>
            </a:r>
          </a:p>
        </p:txBody>
      </p:sp>
      <p:graphicFrame>
        <p:nvGraphicFramePr>
          <p:cNvPr id="7" name="Table 6">
            <a:extLst>
              <a:ext uri="{FF2B5EF4-FFF2-40B4-BE49-F238E27FC236}">
                <a16:creationId xmlns:a16="http://schemas.microsoft.com/office/drawing/2014/main" id="{A8D61FA2-1229-43D9-857D-08B91FF586F3}"/>
              </a:ext>
            </a:extLst>
          </p:cNvPr>
          <p:cNvGraphicFramePr>
            <a:graphicFrameLocks noGrp="1"/>
          </p:cNvGraphicFramePr>
          <p:nvPr>
            <p:extLst>
              <p:ext uri="{D42A27DB-BD31-4B8C-83A1-F6EECF244321}">
                <p14:modId xmlns:p14="http://schemas.microsoft.com/office/powerpoint/2010/main" val="2683615427"/>
              </p:ext>
            </p:extLst>
          </p:nvPr>
        </p:nvGraphicFramePr>
        <p:xfrm>
          <a:off x="588463" y="1966334"/>
          <a:ext cx="4843322" cy="3305229"/>
        </p:xfrm>
        <a:graphic>
          <a:graphicData uri="http://schemas.openxmlformats.org/drawingml/2006/table">
            <a:tbl>
              <a:tblPr firstRow="1" bandRow="1">
                <a:tableStyleId>{2D5ABB26-0587-4C30-8999-92F81FD0307C}</a:tableStyleId>
              </a:tblPr>
              <a:tblGrid>
                <a:gridCol w="1094282">
                  <a:extLst>
                    <a:ext uri="{9D8B030D-6E8A-4147-A177-3AD203B41FA5}">
                      <a16:colId xmlns:a16="http://schemas.microsoft.com/office/drawing/2014/main" val="1586467209"/>
                    </a:ext>
                  </a:extLst>
                </a:gridCol>
                <a:gridCol w="3749040">
                  <a:extLst>
                    <a:ext uri="{9D8B030D-6E8A-4147-A177-3AD203B41FA5}">
                      <a16:colId xmlns:a16="http://schemas.microsoft.com/office/drawing/2014/main" val="421987952"/>
                    </a:ext>
                  </a:extLst>
                </a:gridCol>
              </a:tblGrid>
              <a:tr h="1101743">
                <a:tc>
                  <a:txBody>
                    <a:bodyPr/>
                    <a:lstStyle/>
                    <a:p>
                      <a:pPr algn="ctr"/>
                      <a:r>
                        <a:rPr lang="en-US" sz="5400" dirty="0">
                          <a:solidFill>
                            <a:schemeClr val="bg1"/>
                          </a:solidFill>
                          <a:latin typeface="+mj-lt"/>
                        </a:rPr>
                        <a:t>1</a:t>
                      </a:r>
                    </a:p>
                  </a:txBody>
                  <a:tcPr anchor="ctr">
                    <a:lnL w="38100" cap="flat" cmpd="sng" algn="ctr">
                      <a:solidFill>
                        <a:srgbClr val="F2F2F2"/>
                      </a:solidFill>
                      <a:prstDash val="solid"/>
                      <a:round/>
                      <a:headEnd type="none" w="med" len="med"/>
                      <a:tailEnd type="none" w="med" len="med"/>
                    </a:lnL>
                    <a:lnR w="38100" cap="flat" cmpd="sng" algn="ctr">
                      <a:solidFill>
                        <a:srgbClr val="F2F2F2"/>
                      </a:solidFill>
                      <a:prstDash val="solid"/>
                      <a:round/>
                      <a:headEnd type="none" w="med" len="med"/>
                      <a:tailEnd type="none" w="med" len="med"/>
                    </a:lnR>
                    <a:lnT w="38100" cap="flat" cmpd="sng" algn="ctr">
                      <a:solidFill>
                        <a:srgbClr val="F2F2F2"/>
                      </a:solidFill>
                      <a:prstDash val="solid"/>
                      <a:round/>
                      <a:headEnd type="none" w="med" len="med"/>
                      <a:tailEnd type="none" w="med" len="med"/>
                    </a:lnT>
                    <a:lnB w="381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a:t>Who manages what</a:t>
                      </a:r>
                    </a:p>
                  </a:txBody>
                  <a:tcPr anchor="ctr">
                    <a:lnL w="38100" cap="flat" cmpd="sng" algn="ctr">
                      <a:solidFill>
                        <a:srgbClr val="F2F2F2"/>
                      </a:solidFill>
                      <a:prstDash val="solid"/>
                      <a:round/>
                      <a:headEnd type="none" w="med" len="med"/>
                      <a:tailEnd type="none" w="med" len="med"/>
                    </a:lnL>
                    <a:lnR w="38100" cap="flat" cmpd="sng" algn="ctr">
                      <a:solidFill>
                        <a:srgbClr val="F2F2F2"/>
                      </a:solidFill>
                      <a:prstDash val="solid"/>
                      <a:round/>
                      <a:headEnd type="none" w="med" len="med"/>
                      <a:tailEnd type="none" w="med" len="med"/>
                    </a:lnR>
                    <a:lnT w="38100" cap="flat" cmpd="sng" algn="ctr">
                      <a:solidFill>
                        <a:srgbClr val="F2F2F2"/>
                      </a:solidFill>
                      <a:prstDash val="solid"/>
                      <a:round/>
                      <a:headEnd type="none" w="med" len="med"/>
                      <a:tailEnd type="none" w="med" len="med"/>
                    </a:lnT>
                    <a:lnB w="381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6213895"/>
                  </a:ext>
                </a:extLst>
              </a:tr>
              <a:tr h="1101743">
                <a:tc>
                  <a:txBody>
                    <a:bodyPr/>
                    <a:lstStyle/>
                    <a:p>
                      <a:pPr algn="ctr"/>
                      <a:r>
                        <a:rPr lang="en-US" sz="5400" dirty="0">
                          <a:solidFill>
                            <a:schemeClr val="bg1"/>
                          </a:solidFill>
                          <a:latin typeface="+mj-lt"/>
                        </a:rPr>
                        <a:t>2</a:t>
                      </a:r>
                    </a:p>
                  </a:txBody>
                  <a:tcPr anchor="ctr">
                    <a:lnL w="38100" cap="flat" cmpd="sng" algn="ctr">
                      <a:solidFill>
                        <a:srgbClr val="F2F2F2"/>
                      </a:solidFill>
                      <a:prstDash val="solid"/>
                      <a:round/>
                      <a:headEnd type="none" w="med" len="med"/>
                      <a:tailEnd type="none" w="med" len="med"/>
                    </a:lnL>
                    <a:lnR w="38100" cap="flat" cmpd="sng" algn="ctr">
                      <a:solidFill>
                        <a:srgbClr val="F2F2F2"/>
                      </a:solidFill>
                      <a:prstDash val="solid"/>
                      <a:round/>
                      <a:headEnd type="none" w="med" len="med"/>
                      <a:tailEnd type="none" w="med" len="med"/>
                    </a:lnR>
                    <a:lnT w="38100" cap="flat" cmpd="sng" algn="ctr">
                      <a:solidFill>
                        <a:srgbClr val="F2F2F2"/>
                      </a:solidFill>
                      <a:prstDash val="solid"/>
                      <a:round/>
                      <a:headEnd type="none" w="med" len="med"/>
                      <a:tailEnd type="none" w="med" len="med"/>
                    </a:lnT>
                    <a:lnB w="381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a:t>How assets are distributed</a:t>
                      </a:r>
                    </a:p>
                  </a:txBody>
                  <a:tcPr anchor="ctr">
                    <a:lnL w="38100" cap="flat" cmpd="sng" algn="ctr">
                      <a:solidFill>
                        <a:srgbClr val="F2F2F2"/>
                      </a:solidFill>
                      <a:prstDash val="solid"/>
                      <a:round/>
                      <a:headEnd type="none" w="med" len="med"/>
                      <a:tailEnd type="none" w="med" len="med"/>
                    </a:lnL>
                    <a:lnR w="38100" cap="flat" cmpd="sng" algn="ctr">
                      <a:solidFill>
                        <a:srgbClr val="F2F2F2"/>
                      </a:solidFill>
                      <a:prstDash val="solid"/>
                      <a:round/>
                      <a:headEnd type="none" w="med" len="med"/>
                      <a:tailEnd type="none" w="med" len="med"/>
                    </a:lnR>
                    <a:lnT w="38100" cap="flat" cmpd="sng" algn="ctr">
                      <a:solidFill>
                        <a:srgbClr val="F2F2F2"/>
                      </a:solidFill>
                      <a:prstDash val="solid"/>
                      <a:round/>
                      <a:headEnd type="none" w="med" len="med"/>
                      <a:tailEnd type="none" w="med" len="med"/>
                    </a:lnT>
                    <a:lnB w="381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429348"/>
                  </a:ext>
                </a:extLst>
              </a:tr>
              <a:tr h="1101743">
                <a:tc>
                  <a:txBody>
                    <a:bodyPr/>
                    <a:lstStyle/>
                    <a:p>
                      <a:pPr algn="ctr"/>
                      <a:r>
                        <a:rPr lang="en-US" sz="5400" dirty="0">
                          <a:solidFill>
                            <a:schemeClr val="bg1"/>
                          </a:solidFill>
                          <a:latin typeface="+mj-lt"/>
                        </a:rPr>
                        <a:t>3</a:t>
                      </a:r>
                    </a:p>
                  </a:txBody>
                  <a:tcPr anchor="ctr">
                    <a:lnL w="38100" cap="flat" cmpd="sng" algn="ctr">
                      <a:solidFill>
                        <a:srgbClr val="F2F2F2"/>
                      </a:solidFill>
                      <a:prstDash val="solid"/>
                      <a:round/>
                      <a:headEnd type="none" w="med" len="med"/>
                      <a:tailEnd type="none" w="med" len="med"/>
                    </a:lnL>
                    <a:lnR w="38100" cap="flat" cmpd="sng" algn="ctr">
                      <a:solidFill>
                        <a:srgbClr val="F2F2F2"/>
                      </a:solidFill>
                      <a:prstDash val="solid"/>
                      <a:round/>
                      <a:headEnd type="none" w="med" len="med"/>
                      <a:tailEnd type="none" w="med" len="med"/>
                    </a:lnR>
                    <a:lnT w="38100" cap="flat" cmpd="sng" algn="ctr">
                      <a:solidFill>
                        <a:srgbClr val="F2F2F2"/>
                      </a:solidFill>
                      <a:prstDash val="solid"/>
                      <a:round/>
                      <a:headEnd type="none" w="med" len="med"/>
                      <a:tailEnd type="none" w="med" len="med"/>
                    </a:lnT>
                    <a:lnB w="381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018189"/>
                    </a:solidFill>
                  </a:tcPr>
                </a:tc>
                <a:tc>
                  <a:txBody>
                    <a:bodyPr/>
                    <a:lstStyle/>
                    <a:p>
                      <a:r>
                        <a:rPr lang="en-US" dirty="0"/>
                        <a:t>Special circumstances</a:t>
                      </a:r>
                    </a:p>
                  </a:txBody>
                  <a:tcPr anchor="ctr">
                    <a:lnL w="38100" cap="flat" cmpd="sng" algn="ctr">
                      <a:solidFill>
                        <a:srgbClr val="F2F2F2"/>
                      </a:solidFill>
                      <a:prstDash val="solid"/>
                      <a:round/>
                      <a:headEnd type="none" w="med" len="med"/>
                      <a:tailEnd type="none" w="med" len="med"/>
                    </a:lnL>
                    <a:lnR w="38100" cap="flat" cmpd="sng" algn="ctr">
                      <a:solidFill>
                        <a:srgbClr val="F2F2F2"/>
                      </a:solidFill>
                      <a:prstDash val="solid"/>
                      <a:round/>
                      <a:headEnd type="none" w="med" len="med"/>
                      <a:tailEnd type="none" w="med" len="med"/>
                    </a:lnR>
                    <a:lnT w="38100" cap="flat" cmpd="sng" algn="ctr">
                      <a:solidFill>
                        <a:srgbClr val="F2F2F2"/>
                      </a:solidFill>
                      <a:prstDash val="solid"/>
                      <a:round/>
                      <a:headEnd type="none" w="med" len="med"/>
                      <a:tailEnd type="none" w="med" len="med"/>
                    </a:lnT>
                    <a:lnB w="381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4168059"/>
                  </a:ext>
                </a:extLst>
              </a:tr>
            </a:tbl>
          </a:graphicData>
        </a:graphic>
      </p:graphicFrame>
    </p:spTree>
    <p:extLst>
      <p:ext uri="{BB962C8B-B14F-4D97-AF65-F5344CB8AC3E}">
        <p14:creationId xmlns:p14="http://schemas.microsoft.com/office/powerpoint/2010/main" val="3671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4949ED-61B8-4AE3-868A-1042E3702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821" b="10569"/>
          <a:stretch/>
        </p:blipFill>
        <p:spPr>
          <a:xfrm>
            <a:off x="-3" y="0"/>
            <a:ext cx="12192000" cy="4032354"/>
          </a:xfrm>
          <a:prstGeom prst="rect">
            <a:avLst/>
          </a:prstGeom>
        </p:spPr>
      </p:pic>
      <p:sp>
        <p:nvSpPr>
          <p:cNvPr id="2" name="Title 1"/>
          <p:cNvSpPr>
            <a:spLocks noGrp="1"/>
          </p:cNvSpPr>
          <p:nvPr>
            <p:ph type="title"/>
          </p:nvPr>
        </p:nvSpPr>
        <p:spPr>
          <a:xfrm>
            <a:off x="542702" y="2215730"/>
            <a:ext cx="6464821" cy="1243250"/>
          </a:xfrm>
        </p:spPr>
        <p:txBody>
          <a:bodyPr>
            <a:noAutofit/>
          </a:bodyPr>
          <a:lstStyle/>
          <a:p>
            <a:pPr>
              <a:lnSpc>
                <a:spcPts val="4480"/>
              </a:lnSpc>
            </a:pPr>
            <a:r>
              <a:rPr lang="en-US" dirty="0">
                <a:solidFill>
                  <a:schemeClr val="bg1"/>
                </a:solidFill>
              </a:rPr>
              <a:t>Planning options available to you</a:t>
            </a:r>
          </a:p>
        </p:txBody>
      </p:sp>
      <p:sp>
        <p:nvSpPr>
          <p:cNvPr id="4" name="Slide Number Placeholder 3"/>
          <p:cNvSpPr>
            <a:spLocks noGrp="1"/>
          </p:cNvSpPr>
          <p:nvPr>
            <p:ph type="sldNum" sz="quarter" idx="12"/>
          </p:nvPr>
        </p:nvSpPr>
        <p:spPr/>
        <p:txBody>
          <a:bodyPr/>
          <a:lstStyle/>
          <a:p>
            <a:fld id="{51C42D48-3D89-451C-9D14-12E9AAE2BFF0}" type="slidenum">
              <a:rPr lang="en-US" smtClean="0">
                <a:solidFill>
                  <a:srgbClr val="FFFFFF"/>
                </a:solidFill>
              </a:rPr>
              <a:pPr/>
              <a:t>15</a:t>
            </a:fld>
            <a:endParaRPr lang="en-US" dirty="0">
              <a:solidFill>
                <a:srgbClr val="FFFFFF"/>
              </a:solidFill>
            </a:endParaRPr>
          </a:p>
        </p:txBody>
      </p:sp>
      <p:sp>
        <p:nvSpPr>
          <p:cNvPr id="7" name="Footer Placeholder 2"/>
          <p:cNvSpPr>
            <a:spLocks noGrp="1"/>
          </p:cNvSpPr>
          <p:nvPr>
            <p:ph type="ftr" sz="quarter" idx="4294967295"/>
          </p:nvPr>
        </p:nvSpPr>
        <p:spPr>
          <a:xfrm>
            <a:off x="1067459" y="6351981"/>
            <a:ext cx="10624653" cy="248358"/>
          </a:xfrm>
          <a:prstGeom prst="rect">
            <a:avLst/>
          </a:prstGeom>
          <a:noFill/>
        </p:spPr>
        <p:txBody>
          <a:bodyPr/>
          <a:lstStyle/>
          <a:p>
            <a:r>
              <a:rPr lang="en-US" dirty="0">
                <a:solidFill>
                  <a:srgbClr val="98A4AE"/>
                </a:solidFill>
              </a:rPr>
              <a:t>©2025 Charles Schwab &amp; Co., Inc. (“Schwab”). All rights reserved. Member SIPC.</a:t>
            </a:r>
          </a:p>
        </p:txBody>
      </p:sp>
      <p:grpSp>
        <p:nvGrpSpPr>
          <p:cNvPr id="16" name="Group 15">
            <a:extLst>
              <a:ext uri="{FF2B5EF4-FFF2-40B4-BE49-F238E27FC236}">
                <a16:creationId xmlns:a16="http://schemas.microsoft.com/office/drawing/2014/main" id="{D8015C22-A3A3-594C-A33A-70874C260C2A}"/>
              </a:ext>
            </a:extLst>
          </p:cNvPr>
          <p:cNvGrpSpPr/>
          <p:nvPr/>
        </p:nvGrpSpPr>
        <p:grpSpPr>
          <a:xfrm>
            <a:off x="493371" y="3296146"/>
            <a:ext cx="1859481" cy="1896689"/>
            <a:chOff x="493371" y="3296146"/>
            <a:chExt cx="1859481" cy="1896689"/>
          </a:xfrm>
        </p:grpSpPr>
        <p:sp>
          <p:nvSpPr>
            <p:cNvPr id="17" name="Rectangle 16">
              <a:extLst>
                <a:ext uri="{FF2B5EF4-FFF2-40B4-BE49-F238E27FC236}">
                  <a16:creationId xmlns:a16="http://schemas.microsoft.com/office/drawing/2014/main" id="{E464665B-DC1A-B24B-8800-480A6692B1F2}"/>
                </a:ext>
              </a:extLst>
            </p:cNvPr>
            <p:cNvSpPr>
              <a:spLocks/>
            </p:cNvSpPr>
            <p:nvPr/>
          </p:nvSpPr>
          <p:spPr>
            <a:xfrm>
              <a:off x="542702" y="4199422"/>
              <a:ext cx="1810150" cy="993413"/>
            </a:xfrm>
            <a:prstGeom prst="rect">
              <a:avLst/>
            </a:prstGeom>
          </p:spPr>
          <p:txBody>
            <a:bodyPr wrap="square" lIns="0" tIns="0" rIns="0" bIns="0" anchor="t" anchorCtr="0">
              <a:spAutoFit/>
            </a:bodyPr>
            <a:lstStyle/>
            <a:p>
              <a:pPr>
                <a:lnSpc>
                  <a:spcPct val="110000"/>
                </a:lnSpc>
              </a:pPr>
              <a:r>
                <a:rPr lang="en-US" sz="2000" spc="-20" dirty="0"/>
                <a:t>Account </a:t>
              </a:r>
              <a:br>
                <a:rPr lang="en-US" sz="2000" spc="-20" dirty="0"/>
              </a:br>
              <a:r>
                <a:rPr lang="en-US" sz="2000" spc="-20" dirty="0"/>
                <a:t>titling and beneficiaries</a:t>
              </a:r>
            </a:p>
          </p:txBody>
        </p:sp>
        <p:sp>
          <p:nvSpPr>
            <p:cNvPr id="18" name="TextBox 17">
              <a:extLst>
                <a:ext uri="{FF2B5EF4-FFF2-40B4-BE49-F238E27FC236}">
                  <a16:creationId xmlns:a16="http://schemas.microsoft.com/office/drawing/2014/main" id="{7296C945-2E3D-C741-909A-094E6C26A7E3}"/>
                </a:ext>
              </a:extLst>
            </p:cNvPr>
            <p:cNvSpPr txBox="1"/>
            <p:nvPr/>
          </p:nvSpPr>
          <p:spPr>
            <a:xfrm>
              <a:off x="493371" y="3296146"/>
              <a:ext cx="852798" cy="923330"/>
            </a:xfrm>
            <a:prstGeom prst="rect">
              <a:avLst/>
            </a:prstGeom>
            <a:noFill/>
          </p:spPr>
          <p:txBody>
            <a:bodyPr wrap="none" lIns="0" tIns="0" rIns="0" bIns="0" rtlCol="0" anchor="b">
              <a:spAutoFit/>
            </a:bodyPr>
            <a:lstStyle/>
            <a:p>
              <a:r>
                <a:rPr lang="en-US" sz="6000" dirty="0">
                  <a:solidFill>
                    <a:schemeClr val="bg1"/>
                  </a:solidFill>
                  <a:latin typeface="+mj-lt"/>
                </a:rPr>
                <a:t>01</a:t>
              </a:r>
            </a:p>
          </p:txBody>
        </p:sp>
      </p:grpSp>
      <p:grpSp>
        <p:nvGrpSpPr>
          <p:cNvPr id="19" name="Group 18">
            <a:extLst>
              <a:ext uri="{FF2B5EF4-FFF2-40B4-BE49-F238E27FC236}">
                <a16:creationId xmlns:a16="http://schemas.microsoft.com/office/drawing/2014/main" id="{8F808A31-9B70-B144-A209-0E1B75ABC9DD}"/>
              </a:ext>
            </a:extLst>
          </p:cNvPr>
          <p:cNvGrpSpPr/>
          <p:nvPr/>
        </p:nvGrpSpPr>
        <p:grpSpPr>
          <a:xfrm>
            <a:off x="2359117" y="3296146"/>
            <a:ext cx="1973525" cy="2286068"/>
            <a:chOff x="2359117" y="3296146"/>
            <a:chExt cx="1973525" cy="2286068"/>
          </a:xfrm>
        </p:grpSpPr>
        <p:sp>
          <p:nvSpPr>
            <p:cNvPr id="20" name="Rectangle 19">
              <a:extLst>
                <a:ext uri="{FF2B5EF4-FFF2-40B4-BE49-F238E27FC236}">
                  <a16:creationId xmlns:a16="http://schemas.microsoft.com/office/drawing/2014/main" id="{CA9FD08D-F3FE-C445-94AB-5C151253E929}"/>
                </a:ext>
              </a:extLst>
            </p:cNvPr>
            <p:cNvSpPr>
              <a:spLocks/>
            </p:cNvSpPr>
            <p:nvPr/>
          </p:nvSpPr>
          <p:spPr>
            <a:xfrm>
              <a:off x="2522492" y="4199423"/>
              <a:ext cx="1810150" cy="316305"/>
            </a:xfrm>
            <a:prstGeom prst="rect">
              <a:avLst/>
            </a:prstGeom>
          </p:spPr>
          <p:txBody>
            <a:bodyPr wrap="square" lIns="0" tIns="0" rIns="0" bIns="0" anchor="t" anchorCtr="0">
              <a:spAutoFit/>
            </a:bodyPr>
            <a:lstStyle/>
            <a:p>
              <a:pPr>
                <a:lnSpc>
                  <a:spcPct val="110000"/>
                </a:lnSpc>
              </a:pPr>
              <a:r>
                <a:rPr lang="en-US" sz="2000" spc="-20" dirty="0"/>
                <a:t>Will</a:t>
              </a:r>
              <a:endParaRPr lang="en-US" sz="1600" spc="-20" dirty="0"/>
            </a:p>
          </p:txBody>
        </p:sp>
        <p:cxnSp>
          <p:nvCxnSpPr>
            <p:cNvPr id="23" name="Straight Connector 22">
              <a:extLst>
                <a:ext uri="{FF2B5EF4-FFF2-40B4-BE49-F238E27FC236}">
                  <a16:creationId xmlns:a16="http://schemas.microsoft.com/office/drawing/2014/main" id="{866F24DA-5193-424D-A64F-7A8A7743D427}"/>
                </a:ext>
              </a:extLst>
            </p:cNvPr>
            <p:cNvCxnSpPr/>
            <p:nvPr/>
          </p:nvCxnSpPr>
          <p:spPr>
            <a:xfrm>
              <a:off x="2359117" y="3482317"/>
              <a:ext cx="0" cy="209989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EAC26CD-FC19-3F4C-A8BB-F5651B615914}"/>
                </a:ext>
              </a:extLst>
            </p:cNvPr>
            <p:cNvSpPr txBox="1"/>
            <p:nvPr/>
          </p:nvSpPr>
          <p:spPr>
            <a:xfrm>
              <a:off x="2487762" y="3296146"/>
              <a:ext cx="852798" cy="923330"/>
            </a:xfrm>
            <a:prstGeom prst="rect">
              <a:avLst/>
            </a:prstGeom>
            <a:noFill/>
          </p:spPr>
          <p:txBody>
            <a:bodyPr wrap="none" lIns="0" tIns="0" rIns="0" bIns="0" rtlCol="0" anchor="b">
              <a:spAutoFit/>
            </a:bodyPr>
            <a:lstStyle/>
            <a:p>
              <a:r>
                <a:rPr lang="en-US" sz="6000" dirty="0">
                  <a:solidFill>
                    <a:schemeClr val="bg1"/>
                  </a:solidFill>
                  <a:latin typeface="+mj-lt"/>
                </a:rPr>
                <a:t>02</a:t>
              </a:r>
            </a:p>
          </p:txBody>
        </p:sp>
      </p:grpSp>
      <p:grpSp>
        <p:nvGrpSpPr>
          <p:cNvPr id="27" name="Group 26">
            <a:extLst>
              <a:ext uri="{FF2B5EF4-FFF2-40B4-BE49-F238E27FC236}">
                <a16:creationId xmlns:a16="http://schemas.microsoft.com/office/drawing/2014/main" id="{E3F7AFA5-FCE6-AF47-9654-E45B571F2E6A}"/>
              </a:ext>
            </a:extLst>
          </p:cNvPr>
          <p:cNvGrpSpPr/>
          <p:nvPr/>
        </p:nvGrpSpPr>
        <p:grpSpPr>
          <a:xfrm>
            <a:off x="4332642" y="3311091"/>
            <a:ext cx="1976943" cy="2247786"/>
            <a:chOff x="4332642" y="3311091"/>
            <a:chExt cx="1976943" cy="2247786"/>
          </a:xfrm>
        </p:grpSpPr>
        <p:sp>
          <p:nvSpPr>
            <p:cNvPr id="28" name="Rectangle 27">
              <a:extLst>
                <a:ext uri="{FF2B5EF4-FFF2-40B4-BE49-F238E27FC236}">
                  <a16:creationId xmlns:a16="http://schemas.microsoft.com/office/drawing/2014/main" id="{28302137-C271-894C-88F6-063B97E246D2}"/>
                </a:ext>
              </a:extLst>
            </p:cNvPr>
            <p:cNvSpPr>
              <a:spLocks/>
            </p:cNvSpPr>
            <p:nvPr/>
          </p:nvSpPr>
          <p:spPr>
            <a:xfrm>
              <a:off x="4499435" y="4199423"/>
              <a:ext cx="1810150" cy="316305"/>
            </a:xfrm>
            <a:prstGeom prst="rect">
              <a:avLst/>
            </a:prstGeom>
          </p:spPr>
          <p:txBody>
            <a:bodyPr wrap="square" lIns="0" tIns="0" rIns="0" bIns="0" anchor="t" anchorCtr="0">
              <a:spAutoFit/>
            </a:bodyPr>
            <a:lstStyle/>
            <a:p>
              <a:pPr>
                <a:lnSpc>
                  <a:spcPct val="110000"/>
                </a:lnSpc>
              </a:pPr>
              <a:r>
                <a:rPr lang="en-US" sz="2000" dirty="0"/>
                <a:t>Trust</a:t>
              </a:r>
            </a:p>
          </p:txBody>
        </p:sp>
        <p:cxnSp>
          <p:nvCxnSpPr>
            <p:cNvPr id="29" name="Straight Connector 28">
              <a:extLst>
                <a:ext uri="{FF2B5EF4-FFF2-40B4-BE49-F238E27FC236}">
                  <a16:creationId xmlns:a16="http://schemas.microsoft.com/office/drawing/2014/main" id="{D59986AA-B0C7-784E-B434-DDFE98C5E234}"/>
                </a:ext>
              </a:extLst>
            </p:cNvPr>
            <p:cNvCxnSpPr/>
            <p:nvPr/>
          </p:nvCxnSpPr>
          <p:spPr>
            <a:xfrm>
              <a:off x="4332642" y="3458980"/>
              <a:ext cx="0" cy="209989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AEE5842-5A9D-C643-867C-36464CAD0032}"/>
                </a:ext>
              </a:extLst>
            </p:cNvPr>
            <p:cNvSpPr txBox="1"/>
            <p:nvPr/>
          </p:nvSpPr>
          <p:spPr>
            <a:xfrm>
              <a:off x="4467054" y="3311091"/>
              <a:ext cx="852798" cy="923330"/>
            </a:xfrm>
            <a:prstGeom prst="rect">
              <a:avLst/>
            </a:prstGeom>
            <a:noFill/>
          </p:spPr>
          <p:txBody>
            <a:bodyPr wrap="none" lIns="0" tIns="0" rIns="0" bIns="0" rtlCol="0" anchor="b">
              <a:spAutoFit/>
            </a:bodyPr>
            <a:lstStyle/>
            <a:p>
              <a:r>
                <a:rPr lang="en-US" sz="6000" dirty="0">
                  <a:solidFill>
                    <a:schemeClr val="bg1"/>
                  </a:solidFill>
                  <a:latin typeface="+mj-lt"/>
                </a:rPr>
                <a:t>03</a:t>
              </a:r>
            </a:p>
          </p:txBody>
        </p:sp>
      </p:grpSp>
    </p:spTree>
    <p:extLst>
      <p:ext uri="{BB962C8B-B14F-4D97-AF65-F5344CB8AC3E}">
        <p14:creationId xmlns:p14="http://schemas.microsoft.com/office/powerpoint/2010/main" val="327954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5EB425E8-8F8F-6F4A-8198-4CB04A2DBEE8}"/>
              </a:ext>
            </a:extLst>
          </p:cNvPr>
          <p:cNvPicPr>
            <a:picLocks noChangeAspect="1"/>
          </p:cNvPicPr>
          <p:nvPr/>
        </p:nvPicPr>
        <p:blipFill rotWithShape="1">
          <a:blip r:embed="rId3">
            <a:extLst>
              <a:ext uri="{28A0092B-C50C-407E-A947-70E740481C1C}">
                <a14:useLocalDpi xmlns:a14="http://schemas.microsoft.com/office/drawing/2010/main" val="0"/>
              </a:ext>
            </a:extLst>
          </a:blip>
          <a:srcRect t="21931" b="17303"/>
          <a:stretch/>
        </p:blipFill>
        <p:spPr>
          <a:xfrm>
            <a:off x="0" y="0"/>
            <a:ext cx="12192000" cy="4167264"/>
          </a:xfrm>
          <a:prstGeom prst="rect">
            <a:avLst/>
          </a:prstGeom>
        </p:spPr>
      </p:pic>
      <p:sp>
        <p:nvSpPr>
          <p:cNvPr id="4" name="Slide Number Placeholder 3"/>
          <p:cNvSpPr>
            <a:spLocks noGrp="1"/>
          </p:cNvSpPr>
          <p:nvPr>
            <p:ph type="sldNum" sz="quarter" idx="12"/>
          </p:nvPr>
        </p:nvSpPr>
        <p:spPr/>
        <p:txBody>
          <a:bodyPr/>
          <a:lstStyle/>
          <a:p>
            <a:fld id="{51C42D48-3D89-451C-9D14-12E9AAE2BFF0}" type="slidenum">
              <a:rPr lang="en-US" smtClean="0">
                <a:solidFill>
                  <a:srgbClr val="FFFFFF"/>
                </a:solidFill>
              </a:rPr>
              <a:pPr/>
              <a:t>16</a:t>
            </a:fld>
            <a:endParaRPr lang="en-US" dirty="0">
              <a:solidFill>
                <a:srgbClr val="FFFFFF"/>
              </a:solidFill>
            </a:endParaRPr>
          </a:p>
        </p:txBody>
      </p:sp>
      <p:sp>
        <p:nvSpPr>
          <p:cNvPr id="7" name="Footer Placeholder 2"/>
          <p:cNvSpPr>
            <a:spLocks noGrp="1"/>
          </p:cNvSpPr>
          <p:nvPr>
            <p:ph type="ftr" sz="quarter" idx="4294967295"/>
          </p:nvPr>
        </p:nvSpPr>
        <p:spPr>
          <a:xfrm>
            <a:off x="1067459" y="6351981"/>
            <a:ext cx="10624653" cy="248358"/>
          </a:xfrm>
          <a:prstGeom prst="rect">
            <a:avLst/>
          </a:prstGeom>
          <a:noFill/>
        </p:spPr>
        <p:txBody>
          <a:bodyPr/>
          <a:lstStyle/>
          <a:p>
            <a:r>
              <a:rPr lang="en-US" dirty="0">
                <a:solidFill>
                  <a:srgbClr val="98A4AE"/>
                </a:solidFill>
              </a:rPr>
              <a:t>©2025 Charles Schwab &amp; Co., Inc. (“Schwab”). All rights reserved. Member SIPC.</a:t>
            </a:r>
          </a:p>
        </p:txBody>
      </p:sp>
      <p:sp>
        <p:nvSpPr>
          <p:cNvPr id="18" name="TextBox 17">
            <a:extLst>
              <a:ext uri="{FF2B5EF4-FFF2-40B4-BE49-F238E27FC236}">
                <a16:creationId xmlns:a16="http://schemas.microsoft.com/office/drawing/2014/main" id="{7296C945-2E3D-C741-909A-094E6C26A7E3}"/>
              </a:ext>
            </a:extLst>
          </p:cNvPr>
          <p:cNvSpPr txBox="1"/>
          <p:nvPr/>
        </p:nvSpPr>
        <p:spPr>
          <a:xfrm>
            <a:off x="493371" y="305602"/>
            <a:ext cx="852798" cy="923330"/>
          </a:xfrm>
          <a:prstGeom prst="rect">
            <a:avLst/>
          </a:prstGeom>
          <a:noFill/>
        </p:spPr>
        <p:txBody>
          <a:bodyPr wrap="none" lIns="0" tIns="0" rIns="0" bIns="0" rtlCol="0" anchor="b">
            <a:spAutoFit/>
          </a:bodyPr>
          <a:lstStyle/>
          <a:p>
            <a:r>
              <a:rPr lang="en-US" sz="6000" dirty="0">
                <a:solidFill>
                  <a:schemeClr val="bg1"/>
                </a:solidFill>
                <a:latin typeface="+mj-lt"/>
              </a:rPr>
              <a:t>01</a:t>
            </a:r>
          </a:p>
        </p:txBody>
      </p:sp>
      <p:sp>
        <p:nvSpPr>
          <p:cNvPr id="3" name="Rectangle 2">
            <a:extLst>
              <a:ext uri="{FF2B5EF4-FFF2-40B4-BE49-F238E27FC236}">
                <a16:creationId xmlns:a16="http://schemas.microsoft.com/office/drawing/2014/main" id="{23F4E456-9A98-B740-BF7F-1D322C6AC03E}"/>
              </a:ext>
            </a:extLst>
          </p:cNvPr>
          <p:cNvSpPr/>
          <p:nvPr/>
        </p:nvSpPr>
        <p:spPr>
          <a:xfrm>
            <a:off x="493371" y="1309193"/>
            <a:ext cx="9145305" cy="1138773"/>
          </a:xfrm>
          <a:prstGeom prst="rect">
            <a:avLst/>
          </a:prstGeom>
        </p:spPr>
        <p:txBody>
          <a:bodyPr wrap="square" lIns="0">
            <a:spAutoFit/>
          </a:bodyPr>
          <a:lstStyle/>
          <a:p>
            <a:r>
              <a:rPr lang="en-US" sz="3400" dirty="0">
                <a:solidFill>
                  <a:schemeClr val="bg1"/>
                </a:solidFill>
              </a:rPr>
              <a:t>Titling Accounts &amp; </a:t>
            </a:r>
            <a:br>
              <a:rPr lang="en-US" sz="3400" dirty="0">
                <a:solidFill>
                  <a:schemeClr val="bg1"/>
                </a:solidFill>
              </a:rPr>
            </a:br>
            <a:r>
              <a:rPr lang="en-US" sz="3400" dirty="0">
                <a:solidFill>
                  <a:schemeClr val="bg1"/>
                </a:solidFill>
              </a:rPr>
              <a:t>Designating Beneficiaries</a:t>
            </a:r>
          </a:p>
        </p:txBody>
      </p:sp>
      <p:sp>
        <p:nvSpPr>
          <p:cNvPr id="40" name="Content Placeholder 6">
            <a:extLst>
              <a:ext uri="{FF2B5EF4-FFF2-40B4-BE49-F238E27FC236}">
                <a16:creationId xmlns:a16="http://schemas.microsoft.com/office/drawing/2014/main" id="{D1E98462-356E-B34D-8322-C61D5CEEF25B}"/>
              </a:ext>
            </a:extLst>
          </p:cNvPr>
          <p:cNvSpPr txBox="1">
            <a:spLocks/>
          </p:cNvSpPr>
          <p:nvPr/>
        </p:nvSpPr>
        <p:spPr>
          <a:xfrm>
            <a:off x="1882555" y="4472867"/>
            <a:ext cx="3494927" cy="395802"/>
          </a:xfrm>
          <a:prstGeom prst="rect">
            <a:avLst/>
          </a:prstGeom>
        </p:spPr>
        <p:txBody>
          <a:bodyPr lIns="0" tIns="0" rIns="0" bIns="0"/>
          <a:lst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a:lstStyle>
          <a:p>
            <a:pPr marL="14288" indent="-14288">
              <a:buNone/>
            </a:pPr>
            <a:r>
              <a:rPr lang="en-US" altLang="en-US" sz="2400" dirty="0"/>
              <a:t>Title your accounts</a:t>
            </a:r>
          </a:p>
        </p:txBody>
      </p:sp>
      <p:cxnSp>
        <p:nvCxnSpPr>
          <p:cNvPr id="36" name="Straight Connector 35">
            <a:extLst>
              <a:ext uri="{FF2B5EF4-FFF2-40B4-BE49-F238E27FC236}">
                <a16:creationId xmlns:a16="http://schemas.microsoft.com/office/drawing/2014/main" id="{1F3ADE2D-1598-E448-90DB-39CDEA05B967}"/>
              </a:ext>
            </a:extLst>
          </p:cNvPr>
          <p:cNvCxnSpPr>
            <a:cxnSpLocks/>
          </p:cNvCxnSpPr>
          <p:nvPr/>
        </p:nvCxnSpPr>
        <p:spPr>
          <a:xfrm>
            <a:off x="5342489" y="4525042"/>
            <a:ext cx="0" cy="16577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9" name="Content Placeholder 6">
            <a:extLst>
              <a:ext uri="{FF2B5EF4-FFF2-40B4-BE49-F238E27FC236}">
                <a16:creationId xmlns:a16="http://schemas.microsoft.com/office/drawing/2014/main" id="{A1F9112E-4E36-4D46-8CA5-D02926281747}"/>
              </a:ext>
            </a:extLst>
          </p:cNvPr>
          <p:cNvSpPr txBox="1">
            <a:spLocks/>
          </p:cNvSpPr>
          <p:nvPr/>
        </p:nvSpPr>
        <p:spPr>
          <a:xfrm>
            <a:off x="6713370" y="4433696"/>
            <a:ext cx="3412458" cy="434974"/>
          </a:xfrm>
          <a:prstGeom prst="rect">
            <a:avLst/>
          </a:prstGeom>
        </p:spPr>
        <p:txBody>
          <a:bodyPr/>
          <a:lst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a:lstStyle>
          <a:p>
            <a:pPr marL="14288" indent="0">
              <a:lnSpc>
                <a:spcPct val="90000"/>
              </a:lnSpc>
              <a:spcBef>
                <a:spcPts val="1600"/>
              </a:spcBef>
              <a:buClr>
                <a:schemeClr val="tx1"/>
              </a:buClr>
              <a:buNone/>
            </a:pPr>
            <a:r>
              <a:rPr lang="en-US" altLang="en-US" sz="2400" dirty="0"/>
              <a:t>Designate beneficiaries</a:t>
            </a:r>
          </a:p>
        </p:txBody>
      </p:sp>
      <p:sp>
        <p:nvSpPr>
          <p:cNvPr id="50" name="Content Placeholder 6">
            <a:extLst>
              <a:ext uri="{FF2B5EF4-FFF2-40B4-BE49-F238E27FC236}">
                <a16:creationId xmlns:a16="http://schemas.microsoft.com/office/drawing/2014/main" id="{0BFA6619-32C1-D948-80AB-ED40F7D34CA5}"/>
              </a:ext>
            </a:extLst>
          </p:cNvPr>
          <p:cNvSpPr txBox="1">
            <a:spLocks/>
          </p:cNvSpPr>
          <p:nvPr/>
        </p:nvSpPr>
        <p:spPr>
          <a:xfrm>
            <a:off x="1882555" y="4981777"/>
            <a:ext cx="4549829" cy="1876223"/>
          </a:xfrm>
          <a:prstGeom prst="rect">
            <a:avLst/>
          </a:prstGeom>
        </p:spPr>
        <p:txBody>
          <a:bodyPr lIns="0" tIns="0" rIns="0" bIns="0"/>
          <a:lst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a:lstStyle>
          <a:p>
            <a:pPr marL="14288" lvl="1" indent="-14288">
              <a:spcBef>
                <a:spcPts val="1600"/>
              </a:spcBef>
              <a:buClr>
                <a:schemeClr val="bg1"/>
              </a:buClr>
              <a:buSzPct val="80000"/>
              <a:buFont typeface="Wingdings" pitchFamily="2" charset="2"/>
              <a:buChar char="§"/>
            </a:pPr>
            <a:r>
              <a:rPr lang="en-US" altLang="en-US" dirty="0"/>
              <a:t> </a:t>
            </a:r>
            <a:r>
              <a:rPr lang="en-US" altLang="en-US" sz="1600" dirty="0"/>
              <a:t>Individual</a:t>
            </a:r>
          </a:p>
          <a:p>
            <a:pPr marL="14288" lvl="1" indent="-14288">
              <a:spcBef>
                <a:spcPts val="1600"/>
              </a:spcBef>
              <a:buClr>
                <a:schemeClr val="bg1"/>
              </a:buClr>
              <a:buSzPct val="80000"/>
              <a:buFont typeface="Wingdings" pitchFamily="2" charset="2"/>
              <a:buChar char="§"/>
            </a:pPr>
            <a:r>
              <a:rPr lang="en-US" altLang="en-US" sz="1600" dirty="0"/>
              <a:t> JTWROS</a:t>
            </a:r>
          </a:p>
          <a:p>
            <a:pPr marL="14288" lvl="1" indent="-14288">
              <a:spcBef>
                <a:spcPts val="1600"/>
              </a:spcBef>
              <a:buClr>
                <a:schemeClr val="bg1"/>
              </a:buClr>
              <a:buSzPct val="80000"/>
              <a:buFont typeface="Wingdings" pitchFamily="2" charset="2"/>
              <a:buChar char="§"/>
            </a:pPr>
            <a:r>
              <a:rPr lang="en-US" altLang="en-US" sz="1600" dirty="0"/>
              <a:t> Tenants in common</a:t>
            </a:r>
          </a:p>
        </p:txBody>
      </p:sp>
      <p:sp>
        <p:nvSpPr>
          <p:cNvPr id="52" name="Content Placeholder 6">
            <a:extLst>
              <a:ext uri="{FF2B5EF4-FFF2-40B4-BE49-F238E27FC236}">
                <a16:creationId xmlns:a16="http://schemas.microsoft.com/office/drawing/2014/main" id="{9812E2E7-A6AA-9A4B-933C-DA9E8A9DE863}"/>
              </a:ext>
            </a:extLst>
          </p:cNvPr>
          <p:cNvSpPr txBox="1">
            <a:spLocks/>
          </p:cNvSpPr>
          <p:nvPr/>
        </p:nvSpPr>
        <p:spPr>
          <a:xfrm>
            <a:off x="6718830" y="4936807"/>
            <a:ext cx="3412458" cy="1921193"/>
          </a:xfrm>
          <a:prstGeom prst="rect">
            <a:avLst/>
          </a:prstGeom>
        </p:spPr>
        <p:txBody>
          <a:bodyPr/>
          <a:lst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a:lstStyle>
          <a:p>
            <a:pPr marL="14288" indent="0">
              <a:lnSpc>
                <a:spcPct val="90000"/>
              </a:lnSpc>
              <a:spcBef>
                <a:spcPts val="1600"/>
              </a:spcBef>
              <a:buClr>
                <a:schemeClr val="bg1"/>
              </a:buClr>
            </a:pPr>
            <a:r>
              <a:rPr lang="en-US" altLang="en-US" sz="1600" dirty="0">
                <a:latin typeface="+mj-lt"/>
              </a:rPr>
              <a:t> </a:t>
            </a:r>
            <a:r>
              <a:rPr lang="en-US" altLang="en-US" sz="1600" dirty="0"/>
              <a:t>Primary</a:t>
            </a:r>
          </a:p>
          <a:p>
            <a:pPr marL="14288" lvl="1" indent="0">
              <a:spcBef>
                <a:spcPts val="1600"/>
              </a:spcBef>
              <a:buClr>
                <a:schemeClr val="bg1"/>
              </a:buClr>
              <a:buSzPct val="80000"/>
              <a:buFont typeface="Wingdings" pitchFamily="2" charset="2"/>
              <a:buChar char="§"/>
            </a:pPr>
            <a:r>
              <a:rPr lang="en-US" altLang="en-US" sz="1600" dirty="0"/>
              <a:t> Contingent</a:t>
            </a:r>
          </a:p>
        </p:txBody>
      </p:sp>
      <p:grpSp>
        <p:nvGrpSpPr>
          <p:cNvPr id="12" name="Group 11">
            <a:extLst>
              <a:ext uri="{FF2B5EF4-FFF2-40B4-BE49-F238E27FC236}">
                <a16:creationId xmlns:a16="http://schemas.microsoft.com/office/drawing/2014/main" id="{C202A3D2-8052-0BDD-5468-3EDCA3781ACD}"/>
              </a:ext>
            </a:extLst>
          </p:cNvPr>
          <p:cNvGrpSpPr/>
          <p:nvPr/>
        </p:nvGrpSpPr>
        <p:grpSpPr>
          <a:xfrm>
            <a:off x="230895" y="4472866"/>
            <a:ext cx="1570584" cy="1416488"/>
            <a:chOff x="608488" y="5476457"/>
            <a:chExt cx="993663" cy="896171"/>
          </a:xfrm>
        </p:grpSpPr>
        <p:pic>
          <p:nvPicPr>
            <p:cNvPr id="2" name="Picture 1">
              <a:extLst>
                <a:ext uri="{FF2B5EF4-FFF2-40B4-BE49-F238E27FC236}">
                  <a16:creationId xmlns:a16="http://schemas.microsoft.com/office/drawing/2014/main" id="{28BF527D-F1D7-3874-3EA5-D6ACF3CCB7D4}"/>
                </a:ext>
              </a:extLst>
            </p:cNvPr>
            <p:cNvPicPr>
              <a:picLocks noChangeAspect="1"/>
            </p:cNvPicPr>
            <p:nvPr/>
          </p:nvPicPr>
          <p:blipFill>
            <a:blip r:embed="rId4"/>
            <a:stretch>
              <a:fillRect/>
            </a:stretch>
          </p:blipFill>
          <p:spPr>
            <a:xfrm>
              <a:off x="608488" y="5476457"/>
              <a:ext cx="458971" cy="407974"/>
            </a:xfrm>
            <a:prstGeom prst="rect">
              <a:avLst/>
            </a:prstGeom>
          </p:spPr>
        </p:pic>
        <p:pic>
          <p:nvPicPr>
            <p:cNvPr id="5" name="Picture 4">
              <a:extLst>
                <a:ext uri="{FF2B5EF4-FFF2-40B4-BE49-F238E27FC236}">
                  <a16:creationId xmlns:a16="http://schemas.microsoft.com/office/drawing/2014/main" id="{F5E5B1F0-15AF-B8FF-8282-7545CDA6A363}"/>
                </a:ext>
              </a:extLst>
            </p:cNvPr>
            <p:cNvPicPr>
              <a:picLocks noChangeAspect="1"/>
            </p:cNvPicPr>
            <p:nvPr/>
          </p:nvPicPr>
          <p:blipFill>
            <a:blip r:embed="rId4"/>
            <a:stretch>
              <a:fillRect/>
            </a:stretch>
          </p:blipFill>
          <p:spPr>
            <a:xfrm>
              <a:off x="1143180" y="5476457"/>
              <a:ext cx="458971" cy="407974"/>
            </a:xfrm>
            <a:prstGeom prst="rect">
              <a:avLst/>
            </a:prstGeom>
          </p:spPr>
        </p:pic>
        <p:pic>
          <p:nvPicPr>
            <p:cNvPr id="9" name="Picture 8">
              <a:extLst>
                <a:ext uri="{FF2B5EF4-FFF2-40B4-BE49-F238E27FC236}">
                  <a16:creationId xmlns:a16="http://schemas.microsoft.com/office/drawing/2014/main" id="{04BE0188-9DC0-4100-4401-983BE3036237}"/>
                </a:ext>
              </a:extLst>
            </p:cNvPr>
            <p:cNvPicPr>
              <a:picLocks noChangeAspect="1"/>
            </p:cNvPicPr>
            <p:nvPr/>
          </p:nvPicPr>
          <p:blipFill>
            <a:blip r:embed="rId4"/>
            <a:stretch>
              <a:fillRect/>
            </a:stretch>
          </p:blipFill>
          <p:spPr>
            <a:xfrm>
              <a:off x="608488" y="5964654"/>
              <a:ext cx="458971" cy="407974"/>
            </a:xfrm>
            <a:prstGeom prst="rect">
              <a:avLst/>
            </a:prstGeom>
          </p:spPr>
        </p:pic>
        <p:pic>
          <p:nvPicPr>
            <p:cNvPr id="10" name="Picture 9">
              <a:extLst>
                <a:ext uri="{FF2B5EF4-FFF2-40B4-BE49-F238E27FC236}">
                  <a16:creationId xmlns:a16="http://schemas.microsoft.com/office/drawing/2014/main" id="{41FB91C8-FBF9-80B8-73A8-539995B95CDC}"/>
                </a:ext>
              </a:extLst>
            </p:cNvPr>
            <p:cNvPicPr>
              <a:picLocks noChangeAspect="1"/>
            </p:cNvPicPr>
            <p:nvPr/>
          </p:nvPicPr>
          <p:blipFill>
            <a:blip r:embed="rId4"/>
            <a:stretch>
              <a:fillRect/>
            </a:stretch>
          </p:blipFill>
          <p:spPr>
            <a:xfrm>
              <a:off x="1143180" y="5964654"/>
              <a:ext cx="458971" cy="407974"/>
            </a:xfrm>
            <a:prstGeom prst="rect">
              <a:avLst/>
            </a:prstGeom>
          </p:spPr>
        </p:pic>
      </p:grpSp>
      <p:pic>
        <p:nvPicPr>
          <p:cNvPr id="13" name="Picture 12">
            <a:extLst>
              <a:ext uri="{FF2B5EF4-FFF2-40B4-BE49-F238E27FC236}">
                <a16:creationId xmlns:a16="http://schemas.microsoft.com/office/drawing/2014/main" id="{20F8D7CE-C589-849F-DE5F-889DBB14BA0B}"/>
              </a:ext>
            </a:extLst>
          </p:cNvPr>
          <p:cNvPicPr>
            <a:picLocks noChangeAspect="1"/>
          </p:cNvPicPr>
          <p:nvPr/>
        </p:nvPicPr>
        <p:blipFill>
          <a:blip r:embed="rId5"/>
          <a:stretch>
            <a:fillRect/>
          </a:stretch>
        </p:blipFill>
        <p:spPr>
          <a:xfrm>
            <a:off x="5855621" y="4468331"/>
            <a:ext cx="788370" cy="985463"/>
          </a:xfrm>
          <a:prstGeom prst="rect">
            <a:avLst/>
          </a:prstGeom>
        </p:spPr>
      </p:pic>
    </p:spTree>
    <p:extLst>
      <p:ext uri="{BB962C8B-B14F-4D97-AF65-F5344CB8AC3E}">
        <p14:creationId xmlns:p14="http://schemas.microsoft.com/office/powerpoint/2010/main" val="112318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21D4962-36CF-9D44-972D-B6C91EC4DD14}"/>
              </a:ext>
            </a:extLst>
          </p:cNvPr>
          <p:cNvPicPr>
            <a:picLocks noChangeAspect="1"/>
          </p:cNvPicPr>
          <p:nvPr/>
        </p:nvPicPr>
        <p:blipFill rotWithShape="1">
          <a:blip r:embed="rId3">
            <a:extLst>
              <a:ext uri="{28A0092B-C50C-407E-A947-70E740481C1C}">
                <a14:useLocalDpi xmlns:a14="http://schemas.microsoft.com/office/drawing/2010/main" val="0"/>
              </a:ext>
            </a:extLst>
          </a:blip>
          <a:srcRect t="969" b="38266"/>
          <a:stretch/>
        </p:blipFill>
        <p:spPr>
          <a:xfrm>
            <a:off x="0" y="0"/>
            <a:ext cx="12192000" cy="4167264"/>
          </a:xfrm>
          <a:prstGeom prst="rect">
            <a:avLst/>
          </a:prstGeom>
        </p:spPr>
      </p:pic>
      <p:sp>
        <p:nvSpPr>
          <p:cNvPr id="4" name="Slide Number Placeholder 3"/>
          <p:cNvSpPr>
            <a:spLocks noGrp="1"/>
          </p:cNvSpPr>
          <p:nvPr>
            <p:ph type="sldNum" sz="quarter" idx="12"/>
          </p:nvPr>
        </p:nvSpPr>
        <p:spPr/>
        <p:txBody>
          <a:bodyPr/>
          <a:lstStyle/>
          <a:p>
            <a:fld id="{51C42D48-3D89-451C-9D14-12E9AAE2BFF0}" type="slidenum">
              <a:rPr lang="en-US" smtClean="0">
                <a:solidFill>
                  <a:srgbClr val="FFFFFF"/>
                </a:solidFill>
              </a:rPr>
              <a:pPr/>
              <a:t>17</a:t>
            </a:fld>
            <a:endParaRPr lang="en-US" dirty="0">
              <a:solidFill>
                <a:srgbClr val="FFFFFF"/>
              </a:solidFill>
            </a:endParaRPr>
          </a:p>
        </p:txBody>
      </p:sp>
      <p:sp>
        <p:nvSpPr>
          <p:cNvPr id="7" name="Footer Placeholder 2"/>
          <p:cNvSpPr>
            <a:spLocks noGrp="1"/>
          </p:cNvSpPr>
          <p:nvPr>
            <p:ph type="ftr" sz="quarter" idx="4294967295"/>
          </p:nvPr>
        </p:nvSpPr>
        <p:spPr>
          <a:xfrm>
            <a:off x="1067459" y="6351981"/>
            <a:ext cx="10624653" cy="248358"/>
          </a:xfrm>
          <a:prstGeom prst="rect">
            <a:avLst/>
          </a:prstGeom>
          <a:noFill/>
        </p:spPr>
        <p:txBody>
          <a:bodyPr/>
          <a:lstStyle/>
          <a:p>
            <a:r>
              <a:rPr lang="en-US" dirty="0">
                <a:solidFill>
                  <a:srgbClr val="98A4AE"/>
                </a:solidFill>
              </a:rPr>
              <a:t>©2025 Charles Schwab &amp; Co., Inc. (“Schwab”). All rights reserved. Member SIPC.</a:t>
            </a:r>
          </a:p>
        </p:txBody>
      </p:sp>
      <p:sp>
        <p:nvSpPr>
          <p:cNvPr id="18" name="TextBox 17">
            <a:extLst>
              <a:ext uri="{FF2B5EF4-FFF2-40B4-BE49-F238E27FC236}">
                <a16:creationId xmlns:a16="http://schemas.microsoft.com/office/drawing/2014/main" id="{7296C945-2E3D-C741-909A-094E6C26A7E3}"/>
              </a:ext>
            </a:extLst>
          </p:cNvPr>
          <p:cNvSpPr txBox="1"/>
          <p:nvPr/>
        </p:nvSpPr>
        <p:spPr>
          <a:xfrm>
            <a:off x="493371" y="305602"/>
            <a:ext cx="852798" cy="923330"/>
          </a:xfrm>
          <a:prstGeom prst="rect">
            <a:avLst/>
          </a:prstGeom>
          <a:noFill/>
        </p:spPr>
        <p:txBody>
          <a:bodyPr wrap="none" lIns="0" tIns="0" rIns="0" bIns="0" rtlCol="0" anchor="b">
            <a:spAutoFit/>
          </a:bodyPr>
          <a:lstStyle/>
          <a:p>
            <a:r>
              <a:rPr lang="en-US" sz="6000" dirty="0">
                <a:solidFill>
                  <a:schemeClr val="bg1"/>
                </a:solidFill>
                <a:latin typeface="+mj-lt"/>
              </a:rPr>
              <a:t>02</a:t>
            </a:r>
          </a:p>
        </p:txBody>
      </p:sp>
      <p:sp>
        <p:nvSpPr>
          <p:cNvPr id="3" name="Rectangle 2">
            <a:extLst>
              <a:ext uri="{FF2B5EF4-FFF2-40B4-BE49-F238E27FC236}">
                <a16:creationId xmlns:a16="http://schemas.microsoft.com/office/drawing/2014/main" id="{23F4E456-9A98-B740-BF7F-1D322C6AC03E}"/>
              </a:ext>
            </a:extLst>
          </p:cNvPr>
          <p:cNvSpPr/>
          <p:nvPr/>
        </p:nvSpPr>
        <p:spPr>
          <a:xfrm>
            <a:off x="493371" y="1328089"/>
            <a:ext cx="3894656" cy="1138773"/>
          </a:xfrm>
          <a:prstGeom prst="rect">
            <a:avLst/>
          </a:prstGeom>
        </p:spPr>
        <p:txBody>
          <a:bodyPr wrap="none" lIns="0">
            <a:spAutoFit/>
          </a:bodyPr>
          <a:lstStyle/>
          <a:p>
            <a:r>
              <a:rPr lang="en-US" sz="3400" dirty="0">
                <a:solidFill>
                  <a:schemeClr val="bg1"/>
                </a:solidFill>
              </a:rPr>
              <a:t>Key points to know </a:t>
            </a:r>
            <a:br>
              <a:rPr lang="en-US" sz="3400" dirty="0">
                <a:solidFill>
                  <a:schemeClr val="bg1"/>
                </a:solidFill>
              </a:rPr>
            </a:br>
            <a:r>
              <a:rPr lang="en-US" sz="3400" dirty="0">
                <a:solidFill>
                  <a:schemeClr val="bg1"/>
                </a:solidFill>
              </a:rPr>
              <a:t>about wills</a:t>
            </a:r>
          </a:p>
        </p:txBody>
      </p:sp>
      <p:sp>
        <p:nvSpPr>
          <p:cNvPr id="2" name="Rectangle 1">
            <a:extLst>
              <a:ext uri="{FF2B5EF4-FFF2-40B4-BE49-F238E27FC236}">
                <a16:creationId xmlns:a16="http://schemas.microsoft.com/office/drawing/2014/main" id="{A0D77AA0-42C7-4248-801E-9B8DAC723B86}"/>
              </a:ext>
            </a:extLst>
          </p:cNvPr>
          <p:cNvSpPr/>
          <p:nvPr/>
        </p:nvSpPr>
        <p:spPr>
          <a:xfrm>
            <a:off x="591583" y="4483585"/>
            <a:ext cx="2255490" cy="1678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4288" lvl="0">
              <a:lnSpc>
                <a:spcPts val="1960"/>
              </a:lnSpc>
            </a:pPr>
            <a:r>
              <a:rPr lang="en-US" sz="1600" dirty="0">
                <a:solidFill>
                  <a:schemeClr val="tx1"/>
                </a:solidFill>
              </a:rPr>
              <a:t>Designate a guardian </a:t>
            </a:r>
            <a:br>
              <a:rPr lang="en-US" sz="1600" dirty="0">
                <a:solidFill>
                  <a:schemeClr val="tx1"/>
                </a:solidFill>
              </a:rPr>
            </a:br>
            <a:r>
              <a:rPr lang="en-US" sz="1600" dirty="0">
                <a:solidFill>
                  <a:schemeClr val="tx1"/>
                </a:solidFill>
              </a:rPr>
              <a:t>for minor children</a:t>
            </a:r>
          </a:p>
        </p:txBody>
      </p:sp>
      <p:grpSp>
        <p:nvGrpSpPr>
          <p:cNvPr id="24" name="Group 23">
            <a:extLst>
              <a:ext uri="{FF2B5EF4-FFF2-40B4-BE49-F238E27FC236}">
                <a16:creationId xmlns:a16="http://schemas.microsoft.com/office/drawing/2014/main" id="{9651E012-4754-E442-98C3-77A120142E89}"/>
              </a:ext>
            </a:extLst>
          </p:cNvPr>
          <p:cNvGrpSpPr/>
          <p:nvPr/>
        </p:nvGrpSpPr>
        <p:grpSpPr>
          <a:xfrm>
            <a:off x="3138950" y="4483585"/>
            <a:ext cx="2464798" cy="1678898"/>
            <a:chOff x="3138950" y="4564267"/>
            <a:chExt cx="2464798" cy="1678898"/>
          </a:xfrm>
        </p:grpSpPr>
        <p:sp>
          <p:nvSpPr>
            <p:cNvPr id="21" name="Rectangle 20">
              <a:extLst>
                <a:ext uri="{FF2B5EF4-FFF2-40B4-BE49-F238E27FC236}">
                  <a16:creationId xmlns:a16="http://schemas.microsoft.com/office/drawing/2014/main" id="{5E326B65-3D1F-AE44-90E7-C4C9A6473A6D}"/>
                </a:ext>
              </a:extLst>
            </p:cNvPr>
            <p:cNvSpPr/>
            <p:nvPr/>
          </p:nvSpPr>
          <p:spPr>
            <a:xfrm>
              <a:off x="3374263" y="4564267"/>
              <a:ext cx="2229485" cy="1678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3970" lvl="0">
                <a:lnSpc>
                  <a:spcPts val="1960"/>
                </a:lnSpc>
              </a:pPr>
              <a:r>
                <a:rPr lang="en-US" sz="1600" dirty="0">
                  <a:solidFill>
                    <a:schemeClr val="tx1"/>
                  </a:solidFill>
                </a:rPr>
                <a:t>Name a personal representative or executor to </a:t>
              </a:r>
              <a:br>
                <a:rPr lang="en-US" sz="1600" dirty="0">
                  <a:solidFill>
                    <a:schemeClr val="tx1"/>
                  </a:solidFill>
                </a:rPr>
              </a:br>
              <a:r>
                <a:rPr lang="en-US" sz="1600" dirty="0">
                  <a:solidFill>
                    <a:schemeClr val="tx1"/>
                  </a:solidFill>
                </a:rPr>
                <a:t>settle your estate</a:t>
              </a:r>
              <a:endParaRPr lang="en-US" dirty="0">
                <a:solidFill>
                  <a:schemeClr val="tx1"/>
                </a:solidFill>
              </a:endParaRPr>
            </a:p>
          </p:txBody>
        </p:sp>
        <p:cxnSp>
          <p:nvCxnSpPr>
            <p:cNvPr id="32" name="Straight Connector 31">
              <a:extLst>
                <a:ext uri="{FF2B5EF4-FFF2-40B4-BE49-F238E27FC236}">
                  <a16:creationId xmlns:a16="http://schemas.microsoft.com/office/drawing/2014/main" id="{AD77042D-64C1-314F-B0E9-AE578FE0E8FF}"/>
                </a:ext>
              </a:extLst>
            </p:cNvPr>
            <p:cNvCxnSpPr>
              <a:cxnSpLocks/>
            </p:cNvCxnSpPr>
            <p:nvPr/>
          </p:nvCxnSpPr>
          <p:spPr>
            <a:xfrm>
              <a:off x="3138950" y="4585002"/>
              <a:ext cx="0" cy="10363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3265B6F-666D-844B-8F0B-368407C78115}"/>
              </a:ext>
            </a:extLst>
          </p:cNvPr>
          <p:cNvGrpSpPr/>
          <p:nvPr/>
        </p:nvGrpSpPr>
        <p:grpSpPr>
          <a:xfrm>
            <a:off x="5805686" y="4467034"/>
            <a:ext cx="2654259" cy="1678898"/>
            <a:chOff x="5805686" y="4547716"/>
            <a:chExt cx="2654259" cy="1678898"/>
          </a:xfrm>
        </p:grpSpPr>
        <p:sp>
          <p:nvSpPr>
            <p:cNvPr id="30" name="Rectangle 29">
              <a:extLst>
                <a:ext uri="{FF2B5EF4-FFF2-40B4-BE49-F238E27FC236}">
                  <a16:creationId xmlns:a16="http://schemas.microsoft.com/office/drawing/2014/main" id="{5A2C45E8-37A4-ED49-BF23-A0003F1F2848}"/>
                </a:ext>
              </a:extLst>
            </p:cNvPr>
            <p:cNvSpPr/>
            <p:nvPr/>
          </p:nvSpPr>
          <p:spPr>
            <a:xfrm>
              <a:off x="6067004" y="4547716"/>
              <a:ext cx="2392941" cy="1678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4288" lvl="0">
                <a:lnSpc>
                  <a:spcPts val="1960"/>
                </a:lnSpc>
              </a:pPr>
              <a:r>
                <a:rPr lang="en-US" sz="1600" dirty="0">
                  <a:solidFill>
                    <a:schemeClr val="tx1"/>
                  </a:solidFill>
                </a:rPr>
                <a:t>Give direction on paying debts and taxes</a:t>
              </a:r>
            </a:p>
          </p:txBody>
        </p:sp>
        <p:cxnSp>
          <p:nvCxnSpPr>
            <p:cNvPr id="35" name="Straight Connector 34">
              <a:extLst>
                <a:ext uri="{FF2B5EF4-FFF2-40B4-BE49-F238E27FC236}">
                  <a16:creationId xmlns:a16="http://schemas.microsoft.com/office/drawing/2014/main" id="{2CCE59AE-8E44-E349-B706-AB6BE0C0BCCF}"/>
                </a:ext>
              </a:extLst>
            </p:cNvPr>
            <p:cNvCxnSpPr>
              <a:cxnSpLocks/>
            </p:cNvCxnSpPr>
            <p:nvPr/>
          </p:nvCxnSpPr>
          <p:spPr>
            <a:xfrm>
              <a:off x="5805686" y="4585002"/>
              <a:ext cx="0" cy="10363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969F4549-25B6-1F4B-AA3A-9D12DDEFD151}"/>
              </a:ext>
            </a:extLst>
          </p:cNvPr>
          <p:cNvGrpSpPr/>
          <p:nvPr/>
        </p:nvGrpSpPr>
        <p:grpSpPr>
          <a:xfrm>
            <a:off x="8519905" y="4467034"/>
            <a:ext cx="2932581" cy="1678898"/>
            <a:chOff x="8519905" y="4547716"/>
            <a:chExt cx="2932581" cy="1678898"/>
          </a:xfrm>
        </p:grpSpPr>
        <p:sp>
          <p:nvSpPr>
            <p:cNvPr id="31" name="Rectangle 30">
              <a:extLst>
                <a:ext uri="{FF2B5EF4-FFF2-40B4-BE49-F238E27FC236}">
                  <a16:creationId xmlns:a16="http://schemas.microsoft.com/office/drawing/2014/main" id="{A61D9543-458C-F842-A56A-D3A275B8293F}"/>
                </a:ext>
              </a:extLst>
            </p:cNvPr>
            <p:cNvSpPr/>
            <p:nvPr/>
          </p:nvSpPr>
          <p:spPr>
            <a:xfrm>
              <a:off x="8759745" y="4547716"/>
              <a:ext cx="2692741" cy="1678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4288" lvl="0">
                <a:lnSpc>
                  <a:spcPts val="1960"/>
                </a:lnSpc>
              </a:pPr>
              <a:r>
                <a:rPr lang="en-US" sz="1600" dirty="0">
                  <a:solidFill>
                    <a:schemeClr val="tx1"/>
                  </a:solidFill>
                </a:rPr>
                <a:t>Serve as a pour-over </a:t>
              </a:r>
              <a:br>
                <a:rPr lang="en-US" sz="1600" dirty="0">
                  <a:solidFill>
                    <a:schemeClr val="tx1"/>
                  </a:solidFill>
                </a:rPr>
              </a:br>
              <a:r>
                <a:rPr lang="en-US" sz="1600" dirty="0">
                  <a:solidFill>
                    <a:schemeClr val="tx1"/>
                  </a:solidFill>
                </a:rPr>
                <a:t>for your trust</a:t>
              </a:r>
            </a:p>
          </p:txBody>
        </p:sp>
        <p:cxnSp>
          <p:nvCxnSpPr>
            <p:cNvPr id="37" name="Straight Connector 36">
              <a:extLst>
                <a:ext uri="{FF2B5EF4-FFF2-40B4-BE49-F238E27FC236}">
                  <a16:creationId xmlns:a16="http://schemas.microsoft.com/office/drawing/2014/main" id="{3B3124DE-A656-114F-AD53-2B19B4FD3706}"/>
                </a:ext>
              </a:extLst>
            </p:cNvPr>
            <p:cNvCxnSpPr>
              <a:cxnSpLocks/>
            </p:cNvCxnSpPr>
            <p:nvPr/>
          </p:nvCxnSpPr>
          <p:spPr>
            <a:xfrm>
              <a:off x="8519905" y="4585002"/>
              <a:ext cx="0" cy="10363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35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DA260C-B056-0D41-94D8-32FA71104E8F}"/>
              </a:ext>
            </a:extLst>
          </p:cNvPr>
          <p:cNvPicPr>
            <a:picLocks noChangeAspect="1"/>
          </p:cNvPicPr>
          <p:nvPr/>
        </p:nvPicPr>
        <p:blipFill rotWithShape="1">
          <a:blip r:embed="rId3">
            <a:extLst>
              <a:ext uri="{28A0092B-C50C-407E-A947-70E740481C1C}">
                <a14:useLocalDpi xmlns:a14="http://schemas.microsoft.com/office/drawing/2010/main" val="0"/>
              </a:ext>
            </a:extLst>
          </a:blip>
          <a:srcRect b="39422"/>
          <a:stretch/>
        </p:blipFill>
        <p:spPr>
          <a:xfrm>
            <a:off x="0" y="0"/>
            <a:ext cx="12192000" cy="4154454"/>
          </a:xfrm>
          <a:prstGeom prst="rect">
            <a:avLst/>
          </a:prstGeom>
        </p:spPr>
      </p:pic>
      <p:sp>
        <p:nvSpPr>
          <p:cNvPr id="4" name="Slide Number Placeholder 3"/>
          <p:cNvSpPr>
            <a:spLocks noGrp="1"/>
          </p:cNvSpPr>
          <p:nvPr>
            <p:ph type="sldNum" sz="quarter" idx="12"/>
          </p:nvPr>
        </p:nvSpPr>
        <p:spPr/>
        <p:txBody>
          <a:bodyPr/>
          <a:lstStyle/>
          <a:p>
            <a:fld id="{51C42D48-3D89-451C-9D14-12E9AAE2BFF0}" type="slidenum">
              <a:rPr lang="en-US" smtClean="0">
                <a:solidFill>
                  <a:srgbClr val="FFFFFF"/>
                </a:solidFill>
              </a:rPr>
              <a:pPr/>
              <a:t>18</a:t>
            </a:fld>
            <a:endParaRPr lang="en-US" dirty="0">
              <a:solidFill>
                <a:srgbClr val="FFFFFF"/>
              </a:solidFill>
            </a:endParaRPr>
          </a:p>
        </p:txBody>
      </p:sp>
      <p:sp>
        <p:nvSpPr>
          <p:cNvPr id="7" name="Footer Placeholder 2"/>
          <p:cNvSpPr>
            <a:spLocks noGrp="1"/>
          </p:cNvSpPr>
          <p:nvPr>
            <p:ph type="ftr" sz="quarter" idx="4294967295"/>
          </p:nvPr>
        </p:nvSpPr>
        <p:spPr>
          <a:xfrm>
            <a:off x="1067459" y="6351981"/>
            <a:ext cx="10624653" cy="248358"/>
          </a:xfrm>
          <a:prstGeom prst="rect">
            <a:avLst/>
          </a:prstGeom>
          <a:noFill/>
        </p:spPr>
        <p:txBody>
          <a:bodyPr/>
          <a:lstStyle/>
          <a:p>
            <a:r>
              <a:rPr lang="en-US" dirty="0">
                <a:solidFill>
                  <a:srgbClr val="98A4AE"/>
                </a:solidFill>
              </a:rPr>
              <a:t>©2025 Charles Schwab &amp; Co., Inc. (“Schwab”). All rights reserved. Member SIPC.</a:t>
            </a:r>
          </a:p>
        </p:txBody>
      </p:sp>
      <p:sp>
        <p:nvSpPr>
          <p:cNvPr id="18" name="TextBox 17">
            <a:extLst>
              <a:ext uri="{FF2B5EF4-FFF2-40B4-BE49-F238E27FC236}">
                <a16:creationId xmlns:a16="http://schemas.microsoft.com/office/drawing/2014/main" id="{7296C945-2E3D-C741-909A-094E6C26A7E3}"/>
              </a:ext>
            </a:extLst>
          </p:cNvPr>
          <p:cNvSpPr txBox="1"/>
          <p:nvPr/>
        </p:nvSpPr>
        <p:spPr>
          <a:xfrm>
            <a:off x="493371" y="305602"/>
            <a:ext cx="852798" cy="923330"/>
          </a:xfrm>
          <a:prstGeom prst="rect">
            <a:avLst/>
          </a:prstGeom>
          <a:noFill/>
        </p:spPr>
        <p:txBody>
          <a:bodyPr wrap="none" lIns="0" tIns="0" rIns="0" bIns="0" rtlCol="0" anchor="b">
            <a:spAutoFit/>
          </a:bodyPr>
          <a:lstStyle/>
          <a:p>
            <a:r>
              <a:rPr lang="en-US" sz="6000" dirty="0">
                <a:solidFill>
                  <a:schemeClr val="bg1"/>
                </a:solidFill>
                <a:latin typeface="+mj-lt"/>
              </a:rPr>
              <a:t>03</a:t>
            </a:r>
          </a:p>
        </p:txBody>
      </p:sp>
      <p:sp>
        <p:nvSpPr>
          <p:cNvPr id="3" name="Rectangle 2">
            <a:extLst>
              <a:ext uri="{FF2B5EF4-FFF2-40B4-BE49-F238E27FC236}">
                <a16:creationId xmlns:a16="http://schemas.microsoft.com/office/drawing/2014/main" id="{23F4E456-9A98-B740-BF7F-1D322C6AC03E}"/>
              </a:ext>
            </a:extLst>
          </p:cNvPr>
          <p:cNvSpPr/>
          <p:nvPr/>
        </p:nvSpPr>
        <p:spPr>
          <a:xfrm>
            <a:off x="453030" y="1324875"/>
            <a:ext cx="3986989" cy="1138773"/>
          </a:xfrm>
          <a:prstGeom prst="rect">
            <a:avLst/>
          </a:prstGeom>
        </p:spPr>
        <p:txBody>
          <a:bodyPr wrap="none">
            <a:spAutoFit/>
          </a:bodyPr>
          <a:lstStyle/>
          <a:p>
            <a:r>
              <a:rPr lang="en-US" sz="3400" dirty="0">
                <a:solidFill>
                  <a:schemeClr val="bg1"/>
                </a:solidFill>
              </a:rPr>
              <a:t>Key points to know </a:t>
            </a:r>
            <a:br>
              <a:rPr lang="en-US" sz="3400" dirty="0">
                <a:solidFill>
                  <a:schemeClr val="bg1"/>
                </a:solidFill>
              </a:rPr>
            </a:br>
            <a:r>
              <a:rPr lang="en-US" sz="3400" dirty="0">
                <a:solidFill>
                  <a:schemeClr val="bg1"/>
                </a:solidFill>
              </a:rPr>
              <a:t>about trusts</a:t>
            </a:r>
          </a:p>
        </p:txBody>
      </p:sp>
      <p:sp>
        <p:nvSpPr>
          <p:cNvPr id="2" name="Rectangle 1">
            <a:extLst>
              <a:ext uri="{FF2B5EF4-FFF2-40B4-BE49-F238E27FC236}">
                <a16:creationId xmlns:a16="http://schemas.microsoft.com/office/drawing/2014/main" id="{A0D77AA0-42C7-4248-801E-9B8DAC723B86}"/>
              </a:ext>
            </a:extLst>
          </p:cNvPr>
          <p:cNvSpPr/>
          <p:nvPr/>
        </p:nvSpPr>
        <p:spPr>
          <a:xfrm>
            <a:off x="591583" y="4483585"/>
            <a:ext cx="2255490" cy="1678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4288" lvl="0">
              <a:lnSpc>
                <a:spcPts val="1960"/>
              </a:lnSpc>
            </a:pPr>
            <a:r>
              <a:rPr lang="en-US" sz="1600" dirty="0">
                <a:solidFill>
                  <a:schemeClr val="tx1"/>
                </a:solidFill>
              </a:rPr>
              <a:t>Assets titled in the </a:t>
            </a:r>
            <a:br>
              <a:rPr lang="en-US" sz="1600" dirty="0">
                <a:solidFill>
                  <a:schemeClr val="tx1"/>
                </a:solidFill>
              </a:rPr>
            </a:br>
            <a:r>
              <a:rPr lang="en-US" sz="1600" dirty="0">
                <a:solidFill>
                  <a:schemeClr val="tx1"/>
                </a:solidFill>
              </a:rPr>
              <a:t>name of the trust </a:t>
            </a:r>
            <a:br>
              <a:rPr lang="en-US" sz="1600" dirty="0">
                <a:solidFill>
                  <a:schemeClr val="tx1"/>
                </a:solidFill>
              </a:rPr>
            </a:br>
            <a:r>
              <a:rPr lang="en-US" sz="1600" dirty="0">
                <a:solidFill>
                  <a:schemeClr val="tx1"/>
                </a:solidFill>
              </a:rPr>
              <a:t>avoid probate </a:t>
            </a:r>
            <a:br>
              <a:rPr lang="en-US" sz="1600" dirty="0">
                <a:solidFill>
                  <a:schemeClr val="tx1"/>
                </a:solidFill>
              </a:rPr>
            </a:br>
            <a:r>
              <a:rPr lang="en-US" sz="1600" dirty="0">
                <a:solidFill>
                  <a:schemeClr val="tx1"/>
                </a:solidFill>
              </a:rPr>
              <a:t>(in most states)</a:t>
            </a:r>
          </a:p>
        </p:txBody>
      </p:sp>
      <p:grpSp>
        <p:nvGrpSpPr>
          <p:cNvPr id="14" name="Group 13">
            <a:extLst>
              <a:ext uri="{FF2B5EF4-FFF2-40B4-BE49-F238E27FC236}">
                <a16:creationId xmlns:a16="http://schemas.microsoft.com/office/drawing/2014/main" id="{3FC9F3AE-4839-D94E-B0BB-9FF962F7ADBB}"/>
              </a:ext>
            </a:extLst>
          </p:cNvPr>
          <p:cNvGrpSpPr/>
          <p:nvPr/>
        </p:nvGrpSpPr>
        <p:grpSpPr>
          <a:xfrm>
            <a:off x="2845665" y="4483585"/>
            <a:ext cx="2464798" cy="1678898"/>
            <a:chOff x="2845665" y="4483585"/>
            <a:chExt cx="2464798" cy="1678898"/>
          </a:xfrm>
        </p:grpSpPr>
        <p:sp>
          <p:nvSpPr>
            <p:cNvPr id="21" name="Rectangle 20">
              <a:extLst>
                <a:ext uri="{FF2B5EF4-FFF2-40B4-BE49-F238E27FC236}">
                  <a16:creationId xmlns:a16="http://schemas.microsoft.com/office/drawing/2014/main" id="{5E326B65-3D1F-AE44-90E7-C4C9A6473A6D}"/>
                </a:ext>
              </a:extLst>
            </p:cNvPr>
            <p:cNvSpPr/>
            <p:nvPr/>
          </p:nvSpPr>
          <p:spPr>
            <a:xfrm>
              <a:off x="3080978" y="4483585"/>
              <a:ext cx="2229485" cy="1678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4288" lvl="0">
                <a:lnSpc>
                  <a:spcPts val="1960"/>
                </a:lnSpc>
              </a:pPr>
              <a:r>
                <a:rPr lang="en-US" sz="1600" dirty="0">
                  <a:solidFill>
                    <a:schemeClr val="tx1"/>
                  </a:solidFill>
                </a:rPr>
                <a:t>Control how and </a:t>
              </a:r>
              <a:br>
                <a:rPr lang="en-US" sz="1600" dirty="0">
                  <a:solidFill>
                    <a:schemeClr val="tx1"/>
                  </a:solidFill>
                </a:rPr>
              </a:br>
              <a:r>
                <a:rPr lang="en-US" sz="1600" dirty="0">
                  <a:solidFill>
                    <a:schemeClr val="tx1"/>
                  </a:solidFill>
                </a:rPr>
                <a:t>when assets get distributed</a:t>
              </a:r>
            </a:p>
          </p:txBody>
        </p:sp>
        <p:cxnSp>
          <p:nvCxnSpPr>
            <p:cNvPr id="32" name="Straight Connector 31">
              <a:extLst>
                <a:ext uri="{FF2B5EF4-FFF2-40B4-BE49-F238E27FC236}">
                  <a16:creationId xmlns:a16="http://schemas.microsoft.com/office/drawing/2014/main" id="{AD77042D-64C1-314F-B0E9-AE578FE0E8FF}"/>
                </a:ext>
              </a:extLst>
            </p:cNvPr>
            <p:cNvCxnSpPr>
              <a:cxnSpLocks/>
            </p:cNvCxnSpPr>
            <p:nvPr/>
          </p:nvCxnSpPr>
          <p:spPr>
            <a:xfrm>
              <a:off x="2845665" y="4519310"/>
              <a:ext cx="0" cy="150497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16E844F8-A7D7-8148-A4FE-C8938A440712}"/>
              </a:ext>
            </a:extLst>
          </p:cNvPr>
          <p:cNvGrpSpPr/>
          <p:nvPr/>
        </p:nvGrpSpPr>
        <p:grpSpPr>
          <a:xfrm>
            <a:off x="5099748" y="4467034"/>
            <a:ext cx="2390265" cy="1678898"/>
            <a:chOff x="5099748" y="4467034"/>
            <a:chExt cx="2390265" cy="1678898"/>
          </a:xfrm>
        </p:grpSpPr>
        <p:sp>
          <p:nvSpPr>
            <p:cNvPr id="30" name="Rectangle 29">
              <a:extLst>
                <a:ext uri="{FF2B5EF4-FFF2-40B4-BE49-F238E27FC236}">
                  <a16:creationId xmlns:a16="http://schemas.microsoft.com/office/drawing/2014/main" id="{5A2C45E8-37A4-ED49-BF23-A0003F1F2848}"/>
                </a:ext>
              </a:extLst>
            </p:cNvPr>
            <p:cNvSpPr/>
            <p:nvPr/>
          </p:nvSpPr>
          <p:spPr>
            <a:xfrm>
              <a:off x="5361067" y="4467034"/>
              <a:ext cx="2128946" cy="1678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4288" lvl="0">
                <a:lnSpc>
                  <a:spcPts val="1960"/>
                </a:lnSpc>
              </a:pPr>
              <a:r>
                <a:rPr lang="en-US" sz="1600" dirty="0">
                  <a:solidFill>
                    <a:schemeClr val="tx1"/>
                  </a:solidFill>
                </a:rPr>
                <a:t>Can streamline </a:t>
              </a:r>
              <a:br>
                <a:rPr lang="en-US" sz="1600" dirty="0">
                  <a:solidFill>
                    <a:schemeClr val="tx1"/>
                  </a:solidFill>
                </a:rPr>
              </a:br>
              <a:r>
                <a:rPr lang="en-US" sz="1600" dirty="0">
                  <a:solidFill>
                    <a:schemeClr val="tx1"/>
                  </a:solidFill>
                </a:rPr>
                <a:t>the settlement </a:t>
              </a:r>
              <a:br>
                <a:rPr lang="en-US" sz="1600" dirty="0">
                  <a:solidFill>
                    <a:schemeClr val="tx1"/>
                  </a:solidFill>
                </a:rPr>
              </a:br>
              <a:r>
                <a:rPr lang="en-US" sz="1600" dirty="0">
                  <a:solidFill>
                    <a:schemeClr val="tx1"/>
                  </a:solidFill>
                </a:rPr>
                <a:t>process</a:t>
              </a:r>
            </a:p>
          </p:txBody>
        </p:sp>
        <p:cxnSp>
          <p:nvCxnSpPr>
            <p:cNvPr id="35" name="Straight Connector 34">
              <a:extLst>
                <a:ext uri="{FF2B5EF4-FFF2-40B4-BE49-F238E27FC236}">
                  <a16:creationId xmlns:a16="http://schemas.microsoft.com/office/drawing/2014/main" id="{2CCE59AE-8E44-E349-B706-AB6BE0C0BCCF}"/>
                </a:ext>
              </a:extLst>
            </p:cNvPr>
            <p:cNvCxnSpPr>
              <a:cxnSpLocks/>
            </p:cNvCxnSpPr>
            <p:nvPr/>
          </p:nvCxnSpPr>
          <p:spPr>
            <a:xfrm>
              <a:off x="5099748" y="4504320"/>
              <a:ext cx="0" cy="151996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60D37F1-4A16-9147-8742-D6ABA65F42E9}"/>
              </a:ext>
            </a:extLst>
          </p:cNvPr>
          <p:cNvGrpSpPr/>
          <p:nvPr/>
        </p:nvGrpSpPr>
        <p:grpSpPr>
          <a:xfrm>
            <a:off x="7300777" y="4467034"/>
            <a:ext cx="2932581" cy="1678898"/>
            <a:chOff x="7300777" y="4467034"/>
            <a:chExt cx="2932581" cy="1678898"/>
          </a:xfrm>
        </p:grpSpPr>
        <p:sp>
          <p:nvSpPr>
            <p:cNvPr id="31" name="Rectangle 30">
              <a:extLst>
                <a:ext uri="{FF2B5EF4-FFF2-40B4-BE49-F238E27FC236}">
                  <a16:creationId xmlns:a16="http://schemas.microsoft.com/office/drawing/2014/main" id="{A61D9543-458C-F842-A56A-D3A275B8293F}"/>
                </a:ext>
              </a:extLst>
            </p:cNvPr>
            <p:cNvSpPr/>
            <p:nvPr/>
          </p:nvSpPr>
          <p:spPr>
            <a:xfrm>
              <a:off x="7540617" y="4467034"/>
              <a:ext cx="2692741" cy="1678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4288" lvl="0">
                <a:lnSpc>
                  <a:spcPts val="1960"/>
                </a:lnSpc>
              </a:pPr>
              <a:r>
                <a:rPr lang="en-US" sz="1600" dirty="0">
                  <a:solidFill>
                    <a:schemeClr val="tx1"/>
                  </a:solidFill>
                </a:rPr>
                <a:t>Provides a </a:t>
              </a:r>
              <a:br>
                <a:rPr lang="en-US" sz="1600" dirty="0">
                  <a:solidFill>
                    <a:schemeClr val="tx1"/>
                  </a:solidFill>
                </a:rPr>
              </a:br>
              <a:r>
                <a:rPr lang="en-US" sz="1600" dirty="0">
                  <a:solidFill>
                    <a:schemeClr val="tx1"/>
                  </a:solidFill>
                </a:rPr>
                <a:t>mechanism for </a:t>
              </a:r>
              <a:br>
                <a:rPr lang="en-US" sz="1600" dirty="0">
                  <a:solidFill>
                    <a:schemeClr val="tx1"/>
                  </a:solidFill>
                </a:rPr>
              </a:br>
              <a:r>
                <a:rPr lang="en-US" sz="1600" dirty="0">
                  <a:solidFill>
                    <a:schemeClr val="tx1"/>
                  </a:solidFill>
                </a:rPr>
                <a:t>assets to be </a:t>
              </a:r>
              <a:br>
                <a:rPr lang="en-US" sz="1600" dirty="0">
                  <a:solidFill>
                    <a:schemeClr val="tx1"/>
                  </a:solidFill>
                </a:rPr>
              </a:br>
              <a:r>
                <a:rPr lang="en-US" sz="1600" dirty="0">
                  <a:solidFill>
                    <a:schemeClr val="tx1"/>
                  </a:solidFill>
                </a:rPr>
                <a:t>managed during </a:t>
              </a:r>
              <a:br>
                <a:rPr lang="en-US" sz="1600" dirty="0">
                  <a:solidFill>
                    <a:schemeClr val="tx1"/>
                  </a:solidFill>
                </a:rPr>
              </a:br>
              <a:r>
                <a:rPr lang="en-US" sz="1600" dirty="0">
                  <a:solidFill>
                    <a:schemeClr val="tx1"/>
                  </a:solidFill>
                </a:rPr>
                <a:t>incapacity and </a:t>
              </a:r>
              <a:br>
                <a:rPr lang="en-US" sz="1600" dirty="0">
                  <a:solidFill>
                    <a:schemeClr val="tx1"/>
                  </a:solidFill>
                </a:rPr>
              </a:br>
              <a:r>
                <a:rPr lang="en-US" sz="1600" dirty="0">
                  <a:solidFill>
                    <a:schemeClr val="tx1"/>
                  </a:solidFill>
                </a:rPr>
                <a:t>after death</a:t>
              </a:r>
            </a:p>
          </p:txBody>
        </p:sp>
        <p:cxnSp>
          <p:nvCxnSpPr>
            <p:cNvPr id="37" name="Straight Connector 36">
              <a:extLst>
                <a:ext uri="{FF2B5EF4-FFF2-40B4-BE49-F238E27FC236}">
                  <a16:creationId xmlns:a16="http://schemas.microsoft.com/office/drawing/2014/main" id="{3B3124DE-A656-114F-AD53-2B19B4FD3706}"/>
                </a:ext>
              </a:extLst>
            </p:cNvPr>
            <p:cNvCxnSpPr>
              <a:cxnSpLocks/>
            </p:cNvCxnSpPr>
            <p:nvPr/>
          </p:nvCxnSpPr>
          <p:spPr>
            <a:xfrm>
              <a:off x="7300777" y="4519310"/>
              <a:ext cx="0" cy="150497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A686536A-E1A8-DF4C-AC7A-A2C770CA1499}"/>
              </a:ext>
            </a:extLst>
          </p:cNvPr>
          <p:cNvGrpSpPr/>
          <p:nvPr/>
        </p:nvGrpSpPr>
        <p:grpSpPr>
          <a:xfrm>
            <a:off x="9577812" y="4462664"/>
            <a:ext cx="2932581" cy="1678898"/>
            <a:chOff x="9577812" y="4462664"/>
            <a:chExt cx="2932581" cy="1678898"/>
          </a:xfrm>
        </p:grpSpPr>
        <p:sp>
          <p:nvSpPr>
            <p:cNvPr id="44" name="Rectangle 43">
              <a:extLst>
                <a:ext uri="{FF2B5EF4-FFF2-40B4-BE49-F238E27FC236}">
                  <a16:creationId xmlns:a16="http://schemas.microsoft.com/office/drawing/2014/main" id="{A9DF48BC-EC30-D849-8DAA-CE85242EFFBA}"/>
                </a:ext>
              </a:extLst>
            </p:cNvPr>
            <p:cNvSpPr/>
            <p:nvPr/>
          </p:nvSpPr>
          <p:spPr>
            <a:xfrm>
              <a:off x="9817652" y="4462664"/>
              <a:ext cx="2692741" cy="1678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4288" lvl="0">
                <a:lnSpc>
                  <a:spcPts val="1960"/>
                </a:lnSpc>
              </a:pPr>
              <a:r>
                <a:rPr lang="en-US" sz="1600" dirty="0">
                  <a:solidFill>
                    <a:schemeClr val="tx1"/>
                  </a:solidFill>
                </a:rPr>
                <a:t>Will require </a:t>
              </a:r>
              <a:br>
                <a:rPr lang="en-US" sz="1600" dirty="0">
                  <a:solidFill>
                    <a:schemeClr val="tx1"/>
                  </a:solidFill>
                </a:rPr>
              </a:br>
              <a:r>
                <a:rPr lang="en-US" sz="1600" dirty="0">
                  <a:solidFill>
                    <a:schemeClr val="tx1"/>
                  </a:solidFill>
                </a:rPr>
                <a:t>resources to </a:t>
              </a:r>
              <a:br>
                <a:rPr lang="en-US" sz="1600" dirty="0">
                  <a:solidFill>
                    <a:schemeClr val="tx1"/>
                  </a:solidFill>
                </a:rPr>
              </a:br>
              <a:r>
                <a:rPr lang="en-US" sz="1600" dirty="0">
                  <a:solidFill>
                    <a:schemeClr val="tx1"/>
                  </a:solidFill>
                </a:rPr>
                <a:t>manage assets </a:t>
              </a:r>
              <a:br>
                <a:rPr lang="en-US" sz="1600" dirty="0">
                  <a:solidFill>
                    <a:schemeClr val="tx1"/>
                  </a:solidFill>
                </a:rPr>
              </a:br>
              <a:r>
                <a:rPr lang="en-US" sz="1600" dirty="0">
                  <a:solidFill>
                    <a:schemeClr val="tx1"/>
                  </a:solidFill>
                </a:rPr>
                <a:t>over time</a:t>
              </a:r>
            </a:p>
          </p:txBody>
        </p:sp>
        <p:cxnSp>
          <p:nvCxnSpPr>
            <p:cNvPr id="45" name="Straight Connector 44">
              <a:extLst>
                <a:ext uri="{FF2B5EF4-FFF2-40B4-BE49-F238E27FC236}">
                  <a16:creationId xmlns:a16="http://schemas.microsoft.com/office/drawing/2014/main" id="{2AEC182E-940A-2B4F-816F-40F6FF8B4F71}"/>
                </a:ext>
              </a:extLst>
            </p:cNvPr>
            <p:cNvCxnSpPr>
              <a:cxnSpLocks/>
            </p:cNvCxnSpPr>
            <p:nvPr/>
          </p:nvCxnSpPr>
          <p:spPr>
            <a:xfrm>
              <a:off x="9577812" y="4514940"/>
              <a:ext cx="0" cy="15093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616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altLang="en-US" dirty="0"/>
              <a:t>What is a trust and how does one work?</a:t>
            </a:r>
            <a:endParaRPr lang="en-US" dirty="0"/>
          </a:p>
        </p:txBody>
      </p:sp>
      <p:sp>
        <p:nvSpPr>
          <p:cNvPr id="4" name="Slide Number Placeholder 3"/>
          <p:cNvSpPr>
            <a:spLocks noGrp="1"/>
          </p:cNvSpPr>
          <p:nvPr>
            <p:ph type="sldNum" sz="quarter" idx="12"/>
          </p:nvPr>
        </p:nvSpPr>
        <p:spPr/>
        <p:txBody>
          <a:bodyPr/>
          <a:lstStyle/>
          <a:p>
            <a:fld id="{51C42D48-3D89-451C-9D14-12E9AAE2BFF0}" type="slidenum">
              <a:rPr lang="en-US" smtClean="0">
                <a:solidFill>
                  <a:srgbClr val="FFFFFF"/>
                </a:solidFill>
              </a:rPr>
              <a:pPr/>
              <a:t>19</a:t>
            </a:fld>
            <a:endParaRPr lang="en-US" dirty="0">
              <a:solidFill>
                <a:srgbClr val="FFFFFF"/>
              </a:solidFill>
            </a:endParaRPr>
          </a:p>
        </p:txBody>
      </p:sp>
      <p:sp>
        <p:nvSpPr>
          <p:cNvPr id="7" name="Footer Placeholder 2"/>
          <p:cNvSpPr>
            <a:spLocks noGrp="1"/>
          </p:cNvSpPr>
          <p:nvPr>
            <p:ph type="ftr" sz="quarter" idx="4294967295"/>
          </p:nvPr>
        </p:nvSpPr>
        <p:spPr>
          <a:xfrm>
            <a:off x="1067459" y="6351981"/>
            <a:ext cx="10624653" cy="248358"/>
          </a:xfrm>
          <a:prstGeom prst="rect">
            <a:avLst/>
          </a:prstGeom>
          <a:noFill/>
        </p:spPr>
        <p:txBody>
          <a:bodyPr/>
          <a:lstStyle/>
          <a:p>
            <a:r>
              <a:rPr lang="en-US" dirty="0">
                <a:solidFill>
                  <a:srgbClr val="98A4AE"/>
                </a:solidFill>
              </a:rPr>
              <a:t>©2025 Charles Schwab &amp; Co., Inc. (“Schwab”). All rights reserved. Member SIPC.</a:t>
            </a:r>
          </a:p>
        </p:txBody>
      </p:sp>
      <p:sp>
        <p:nvSpPr>
          <p:cNvPr id="39" name="Rectangle 38">
            <a:extLst>
              <a:ext uri="{FF2B5EF4-FFF2-40B4-BE49-F238E27FC236}">
                <a16:creationId xmlns:a16="http://schemas.microsoft.com/office/drawing/2014/main" id="{0708FCCF-99BD-1F4B-B642-5B366944638C}"/>
              </a:ext>
            </a:extLst>
          </p:cNvPr>
          <p:cNvSpPr/>
          <p:nvPr/>
        </p:nvSpPr>
        <p:spPr>
          <a:xfrm>
            <a:off x="0" y="1708333"/>
            <a:ext cx="5957047" cy="463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6"/>
          <p:cNvSpPr txBox="1">
            <a:spLocks/>
          </p:cNvSpPr>
          <p:nvPr/>
        </p:nvSpPr>
        <p:spPr>
          <a:xfrm>
            <a:off x="483989" y="1853182"/>
            <a:ext cx="4549829" cy="1019049"/>
          </a:xfrm>
          <a:prstGeom prst="rect">
            <a:avLst/>
          </a:prstGeom>
        </p:spPr>
        <p:txBody>
          <a:bodyPr/>
          <a:lst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a:lstStyle>
          <a:p>
            <a:pPr marL="4763" indent="0">
              <a:lnSpc>
                <a:spcPts val="2880"/>
              </a:lnSpc>
              <a:spcBef>
                <a:spcPts val="0"/>
              </a:spcBef>
              <a:buNone/>
            </a:pPr>
            <a:r>
              <a:rPr lang="en-US" altLang="en-US" sz="2400" dirty="0">
                <a:solidFill>
                  <a:schemeClr val="tx2"/>
                </a:solidFill>
              </a:rPr>
              <a:t>During life</a:t>
            </a:r>
          </a:p>
          <a:p>
            <a:pPr marL="4763" indent="0">
              <a:lnSpc>
                <a:spcPts val="2880"/>
              </a:lnSpc>
              <a:spcBef>
                <a:spcPts val="0"/>
              </a:spcBef>
              <a:buNone/>
            </a:pPr>
            <a:r>
              <a:rPr lang="en-US" altLang="en-US" sz="1800" dirty="0"/>
              <a:t>Put assets in and take out as desired</a:t>
            </a:r>
          </a:p>
        </p:txBody>
      </p:sp>
      <p:sp>
        <p:nvSpPr>
          <p:cNvPr id="37" name="Rectangle 36">
            <a:extLst>
              <a:ext uri="{FF2B5EF4-FFF2-40B4-BE49-F238E27FC236}">
                <a16:creationId xmlns:a16="http://schemas.microsoft.com/office/drawing/2014/main" id="{EFAEC760-7475-0C4B-8B0A-255434E39637}"/>
              </a:ext>
            </a:extLst>
          </p:cNvPr>
          <p:cNvSpPr/>
          <p:nvPr/>
        </p:nvSpPr>
        <p:spPr>
          <a:xfrm>
            <a:off x="6230501" y="1704680"/>
            <a:ext cx="5957047" cy="463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ntent Placeholder 6"/>
          <p:cNvSpPr txBox="1">
            <a:spLocks/>
          </p:cNvSpPr>
          <p:nvPr/>
        </p:nvSpPr>
        <p:spPr>
          <a:xfrm>
            <a:off x="6635199" y="1852000"/>
            <a:ext cx="6091657" cy="1019049"/>
          </a:xfrm>
          <a:prstGeom prst="rect">
            <a:avLst/>
          </a:prstGeom>
        </p:spPr>
        <p:txBody>
          <a:bodyPr/>
          <a:lst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a:lstStyle>
          <a:p>
            <a:pPr marL="4763" indent="0">
              <a:lnSpc>
                <a:spcPts val="2880"/>
              </a:lnSpc>
              <a:spcBef>
                <a:spcPts val="0"/>
              </a:spcBef>
              <a:buNone/>
            </a:pPr>
            <a:r>
              <a:rPr lang="en-US" altLang="en-US" sz="2400" dirty="0">
                <a:solidFill>
                  <a:schemeClr val="tx2"/>
                </a:solidFill>
              </a:rPr>
              <a:t>At death</a:t>
            </a:r>
          </a:p>
          <a:p>
            <a:pPr marL="171450" indent="-166688">
              <a:lnSpc>
                <a:spcPts val="2880"/>
              </a:lnSpc>
              <a:spcBef>
                <a:spcPts val="0"/>
              </a:spcBef>
              <a:buClr>
                <a:schemeClr val="tx1"/>
              </a:buClr>
              <a:buFont typeface="Wingdings" charset="2"/>
              <a:buChar char="§"/>
            </a:pPr>
            <a:r>
              <a:rPr lang="en-US" altLang="en-US" sz="1800" dirty="0">
                <a:solidFill>
                  <a:srgbClr val="425563"/>
                </a:solidFill>
              </a:rPr>
              <a:t>Account gets closed with whatever is still left inside</a:t>
            </a:r>
          </a:p>
          <a:p>
            <a:pPr marL="171450" indent="-166688">
              <a:lnSpc>
                <a:spcPts val="2880"/>
              </a:lnSpc>
              <a:spcBef>
                <a:spcPts val="0"/>
              </a:spcBef>
              <a:buClr>
                <a:schemeClr val="tx1"/>
              </a:buClr>
              <a:buFont typeface="Wingdings" charset="2"/>
              <a:buChar char="§"/>
            </a:pPr>
            <a:r>
              <a:rPr lang="en-US" altLang="en-US" sz="1800" dirty="0">
                <a:solidFill>
                  <a:srgbClr val="425563"/>
                </a:solidFill>
              </a:rPr>
              <a:t>Rules are set for disbursement to beneficiaries</a:t>
            </a:r>
          </a:p>
        </p:txBody>
      </p:sp>
      <p:sp>
        <p:nvSpPr>
          <p:cNvPr id="34" name="TextBox 33"/>
          <p:cNvSpPr txBox="1"/>
          <p:nvPr/>
        </p:nvSpPr>
        <p:spPr>
          <a:xfrm>
            <a:off x="566751" y="1017590"/>
            <a:ext cx="9126538" cy="349250"/>
          </a:xfrm>
          <a:prstGeom prst="rect">
            <a:avLst/>
          </a:prstGeom>
          <a:noFill/>
        </p:spPr>
        <p:txBody>
          <a:bodyPr lIns="0" tIns="0" rIns="0" bIns="0"/>
          <a:lstStyle/>
          <a:p>
            <a:pPr>
              <a:spcBef>
                <a:spcPct val="50000"/>
              </a:spcBef>
              <a:defRPr/>
            </a:pPr>
            <a:r>
              <a:rPr lang="en-US" sz="2400" kern="0" dirty="0">
                <a:latin typeface="+mj-lt"/>
                <a:ea typeface="+mj-ea"/>
                <a:cs typeface="+mj-cs"/>
              </a:rPr>
              <a:t>Example of a revocable living trust</a:t>
            </a:r>
          </a:p>
        </p:txBody>
      </p:sp>
      <p:pic>
        <p:nvPicPr>
          <p:cNvPr id="8" name="Picture 7">
            <a:extLst>
              <a:ext uri="{FF2B5EF4-FFF2-40B4-BE49-F238E27FC236}">
                <a16:creationId xmlns:a16="http://schemas.microsoft.com/office/drawing/2014/main" id="{AC69A72E-A306-2398-BDA7-5801E56CD768}"/>
              </a:ext>
            </a:extLst>
          </p:cNvPr>
          <p:cNvPicPr>
            <a:picLocks noChangeAspect="1"/>
          </p:cNvPicPr>
          <p:nvPr/>
        </p:nvPicPr>
        <p:blipFill>
          <a:blip r:embed="rId3"/>
          <a:stretch>
            <a:fillRect/>
          </a:stretch>
        </p:blipFill>
        <p:spPr>
          <a:xfrm>
            <a:off x="426672" y="3004392"/>
            <a:ext cx="1249728" cy="1249728"/>
          </a:xfrm>
          <a:prstGeom prst="rect">
            <a:avLst/>
          </a:prstGeom>
        </p:spPr>
      </p:pic>
      <p:pic>
        <p:nvPicPr>
          <p:cNvPr id="9" name="Picture 8">
            <a:extLst>
              <a:ext uri="{FF2B5EF4-FFF2-40B4-BE49-F238E27FC236}">
                <a16:creationId xmlns:a16="http://schemas.microsoft.com/office/drawing/2014/main" id="{BA2FE109-B671-3654-F128-DD7E43187D71}"/>
              </a:ext>
            </a:extLst>
          </p:cNvPr>
          <p:cNvPicPr>
            <a:picLocks noChangeAspect="1"/>
          </p:cNvPicPr>
          <p:nvPr/>
        </p:nvPicPr>
        <p:blipFill>
          <a:blip r:embed="rId4"/>
          <a:stretch>
            <a:fillRect/>
          </a:stretch>
        </p:blipFill>
        <p:spPr>
          <a:xfrm>
            <a:off x="3815838" y="2972549"/>
            <a:ext cx="1422400" cy="1422400"/>
          </a:xfrm>
          <a:prstGeom prst="rect">
            <a:avLst/>
          </a:prstGeom>
        </p:spPr>
      </p:pic>
      <p:pic>
        <p:nvPicPr>
          <p:cNvPr id="11" name="Picture 10">
            <a:extLst>
              <a:ext uri="{FF2B5EF4-FFF2-40B4-BE49-F238E27FC236}">
                <a16:creationId xmlns:a16="http://schemas.microsoft.com/office/drawing/2014/main" id="{0275AF65-F27C-CACE-F114-3E999A038F07}"/>
              </a:ext>
            </a:extLst>
          </p:cNvPr>
          <p:cNvPicPr>
            <a:picLocks noChangeAspect="1"/>
          </p:cNvPicPr>
          <p:nvPr/>
        </p:nvPicPr>
        <p:blipFill>
          <a:blip r:embed="rId5"/>
          <a:stretch>
            <a:fillRect/>
          </a:stretch>
        </p:blipFill>
        <p:spPr>
          <a:xfrm rot="8145764">
            <a:off x="736024" y="4643166"/>
            <a:ext cx="780189" cy="1080262"/>
          </a:xfrm>
          <a:prstGeom prst="rect">
            <a:avLst/>
          </a:prstGeom>
        </p:spPr>
      </p:pic>
      <p:pic>
        <p:nvPicPr>
          <p:cNvPr id="13" name="Picture 12">
            <a:extLst>
              <a:ext uri="{FF2B5EF4-FFF2-40B4-BE49-F238E27FC236}">
                <a16:creationId xmlns:a16="http://schemas.microsoft.com/office/drawing/2014/main" id="{4DD6D42D-1F61-A2F3-E48D-63B430345DF2}"/>
              </a:ext>
            </a:extLst>
          </p:cNvPr>
          <p:cNvPicPr>
            <a:picLocks noChangeAspect="1"/>
          </p:cNvPicPr>
          <p:nvPr/>
        </p:nvPicPr>
        <p:blipFill>
          <a:blip r:embed="rId6"/>
          <a:stretch>
            <a:fillRect/>
          </a:stretch>
        </p:blipFill>
        <p:spPr>
          <a:xfrm rot="18918721">
            <a:off x="1149541" y="4147581"/>
            <a:ext cx="780189" cy="1080261"/>
          </a:xfrm>
          <a:prstGeom prst="rect">
            <a:avLst/>
          </a:prstGeom>
        </p:spPr>
      </p:pic>
      <p:pic>
        <p:nvPicPr>
          <p:cNvPr id="16" name="Picture 15">
            <a:extLst>
              <a:ext uri="{FF2B5EF4-FFF2-40B4-BE49-F238E27FC236}">
                <a16:creationId xmlns:a16="http://schemas.microsoft.com/office/drawing/2014/main" id="{895F3733-BD3A-026D-0CDA-EC5260611901}"/>
              </a:ext>
            </a:extLst>
          </p:cNvPr>
          <p:cNvPicPr>
            <a:picLocks noChangeAspect="1"/>
          </p:cNvPicPr>
          <p:nvPr/>
        </p:nvPicPr>
        <p:blipFill>
          <a:blip r:embed="rId5"/>
          <a:stretch>
            <a:fillRect/>
          </a:stretch>
        </p:blipFill>
        <p:spPr>
          <a:xfrm rot="13481203">
            <a:off x="3526761" y="4068365"/>
            <a:ext cx="780189" cy="1080262"/>
          </a:xfrm>
          <a:prstGeom prst="rect">
            <a:avLst/>
          </a:prstGeom>
        </p:spPr>
      </p:pic>
      <p:pic>
        <p:nvPicPr>
          <p:cNvPr id="17" name="Picture 16">
            <a:extLst>
              <a:ext uri="{FF2B5EF4-FFF2-40B4-BE49-F238E27FC236}">
                <a16:creationId xmlns:a16="http://schemas.microsoft.com/office/drawing/2014/main" id="{9FF2F302-CB42-CC26-27E6-6493DDD5C6CC}"/>
              </a:ext>
            </a:extLst>
          </p:cNvPr>
          <p:cNvPicPr>
            <a:picLocks noChangeAspect="1"/>
          </p:cNvPicPr>
          <p:nvPr/>
        </p:nvPicPr>
        <p:blipFill>
          <a:blip r:embed="rId6"/>
          <a:stretch>
            <a:fillRect/>
          </a:stretch>
        </p:blipFill>
        <p:spPr>
          <a:xfrm rot="2621267">
            <a:off x="4132847" y="4196310"/>
            <a:ext cx="780189" cy="1080261"/>
          </a:xfrm>
          <a:prstGeom prst="rect">
            <a:avLst/>
          </a:prstGeom>
        </p:spPr>
      </p:pic>
      <p:pic>
        <p:nvPicPr>
          <p:cNvPr id="18" name="Picture 17">
            <a:extLst>
              <a:ext uri="{FF2B5EF4-FFF2-40B4-BE49-F238E27FC236}">
                <a16:creationId xmlns:a16="http://schemas.microsoft.com/office/drawing/2014/main" id="{72BF0A62-6CF7-B524-F375-15D5595B5F1E}"/>
              </a:ext>
            </a:extLst>
          </p:cNvPr>
          <p:cNvPicPr>
            <a:picLocks noChangeAspect="1"/>
          </p:cNvPicPr>
          <p:nvPr/>
        </p:nvPicPr>
        <p:blipFill>
          <a:blip r:embed="rId7"/>
          <a:stretch>
            <a:fillRect/>
          </a:stretch>
        </p:blipFill>
        <p:spPr>
          <a:xfrm>
            <a:off x="1997681" y="4902679"/>
            <a:ext cx="1829335" cy="1298828"/>
          </a:xfrm>
          <a:prstGeom prst="rect">
            <a:avLst/>
          </a:prstGeom>
        </p:spPr>
      </p:pic>
      <p:pic>
        <p:nvPicPr>
          <p:cNvPr id="19" name="Picture 18">
            <a:extLst>
              <a:ext uri="{FF2B5EF4-FFF2-40B4-BE49-F238E27FC236}">
                <a16:creationId xmlns:a16="http://schemas.microsoft.com/office/drawing/2014/main" id="{6EDD6D48-263D-DB60-CCF0-E3EBB405BC9A}"/>
              </a:ext>
            </a:extLst>
          </p:cNvPr>
          <p:cNvPicPr>
            <a:picLocks noChangeAspect="1"/>
          </p:cNvPicPr>
          <p:nvPr/>
        </p:nvPicPr>
        <p:blipFill>
          <a:blip r:embed="rId8"/>
          <a:stretch>
            <a:fillRect/>
          </a:stretch>
        </p:blipFill>
        <p:spPr>
          <a:xfrm>
            <a:off x="7954728" y="3414571"/>
            <a:ext cx="2496606" cy="2219206"/>
          </a:xfrm>
          <a:prstGeom prst="rect">
            <a:avLst/>
          </a:prstGeom>
        </p:spPr>
      </p:pic>
    </p:spTree>
    <p:extLst>
      <p:ext uri="{BB962C8B-B14F-4D97-AF65-F5344CB8AC3E}">
        <p14:creationId xmlns:p14="http://schemas.microsoft.com/office/powerpoint/2010/main" val="66592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canyon&#10;&#10;Description automatically generated">
            <a:extLst>
              <a:ext uri="{FF2B5EF4-FFF2-40B4-BE49-F238E27FC236}">
                <a16:creationId xmlns:a16="http://schemas.microsoft.com/office/drawing/2014/main" id="{DAAEEAD0-B311-47F5-A8C1-EE84851CA3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5"/>
          <a:stretch/>
        </p:blipFill>
        <p:spPr>
          <a:xfrm>
            <a:off x="0" y="0"/>
            <a:ext cx="12192000" cy="6858000"/>
          </a:xfrm>
          <a:prstGeom prst="rect">
            <a:avLst/>
          </a:prstGeom>
        </p:spPr>
      </p:pic>
      <p:sp>
        <p:nvSpPr>
          <p:cNvPr id="7"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2</a:t>
            </a:fld>
            <a:endParaRPr lang="en-US" dirty="0">
              <a:solidFill>
                <a:srgbClr val="FFFFFF"/>
              </a:solidFill>
            </a:endParaRPr>
          </a:p>
        </p:txBody>
      </p:sp>
      <p:sp>
        <p:nvSpPr>
          <p:cNvPr id="8" name="TextBox 7"/>
          <p:cNvSpPr txBox="1"/>
          <p:nvPr/>
        </p:nvSpPr>
        <p:spPr>
          <a:xfrm>
            <a:off x="7252397" y="6440200"/>
            <a:ext cx="4462724" cy="215444"/>
          </a:xfrm>
          <a:prstGeom prst="rect">
            <a:avLst/>
          </a:prstGeom>
          <a:noFill/>
        </p:spPr>
        <p:txBody>
          <a:bodyPr wrap="square" rtlCol="0">
            <a:spAutoFit/>
          </a:bodyPr>
          <a:lstStyle/>
          <a:p>
            <a:pPr algn="r"/>
            <a:r>
              <a:rPr lang="en-US" sz="800" dirty="0">
                <a:solidFill>
                  <a:schemeClr val="bg1"/>
                </a:solidFill>
              </a:rPr>
              <a:t>©2025 Charles Schwab &amp; Co., Inc. (“Schwab”). All rights reserved. Member SIPC.</a:t>
            </a:r>
          </a:p>
        </p:txBody>
      </p:sp>
      <p:sp>
        <p:nvSpPr>
          <p:cNvPr id="9" name="Title 9">
            <a:extLst>
              <a:ext uri="{FF2B5EF4-FFF2-40B4-BE49-F238E27FC236}">
                <a16:creationId xmlns:a16="http://schemas.microsoft.com/office/drawing/2014/main" id="{E2818296-CBAA-4E8B-891F-8CE2B96C52DD}"/>
              </a:ext>
            </a:extLst>
          </p:cNvPr>
          <p:cNvSpPr txBox="1">
            <a:spLocks noChangeAspect="1"/>
          </p:cNvSpPr>
          <p:nvPr/>
        </p:nvSpPr>
        <p:spPr bwMode="gray">
          <a:xfrm>
            <a:off x="653025" y="622300"/>
            <a:ext cx="2797307" cy="2730500"/>
          </a:xfrm>
          <a:prstGeom prst="rect">
            <a:avLst/>
          </a:prstGeom>
          <a:solidFill>
            <a:srgbClr val="00A0DF">
              <a:alpha val="92157"/>
            </a:srgbClr>
          </a:solidFill>
          <a:ln>
            <a:noFill/>
          </a:ln>
        </p:spPr>
        <p:txBody>
          <a:bodyPr lIns="228600" tIns="274320" rIns="152388" bIns="0" anchor="t" anchorCtr="0"/>
          <a:lstStyle>
            <a:lvl1pPr eaLnBrk="0" hangingPunct="0">
              <a:lnSpc>
                <a:spcPct val="95000"/>
              </a:lnSpc>
              <a:spcBef>
                <a:spcPts val="888"/>
              </a:spcBef>
              <a:spcAft>
                <a:spcPts val="663"/>
              </a:spcAft>
              <a:buClr>
                <a:srgbClr val="00A0DF"/>
              </a:buClr>
              <a:buFont typeface="Arial" pitchFamily="34" charset="0"/>
              <a:buChar char="•"/>
              <a:defRPr kumimoji="1">
                <a:solidFill>
                  <a:srgbClr val="425563"/>
                </a:solidFill>
                <a:latin typeface="Charles Modern" pitchFamily="34" charset="0"/>
                <a:ea typeface="Geneva"/>
                <a:cs typeface="Charles Modern" pitchFamily="34" charset="0"/>
              </a:defRPr>
            </a:lvl1pPr>
            <a:lvl2pPr marL="382588" indent="-192088" eaLnBrk="0" hangingPunct="0">
              <a:lnSpc>
                <a:spcPct val="95000"/>
              </a:lnSpc>
              <a:spcBef>
                <a:spcPts val="663"/>
              </a:spcBef>
              <a:spcAft>
                <a:spcPts val="225"/>
              </a:spcAft>
              <a:buClr>
                <a:srgbClr val="777777"/>
              </a:buClr>
              <a:buChar char="•"/>
              <a:defRPr kumimoji="1">
                <a:solidFill>
                  <a:srgbClr val="425563"/>
                </a:solidFill>
                <a:latin typeface="Charles Modern" pitchFamily="34" charset="0"/>
                <a:ea typeface="Geneva"/>
                <a:cs typeface="Charles Modern" pitchFamily="34" charset="0"/>
              </a:defRPr>
            </a:lvl2pPr>
            <a:lvl3pPr marL="565150" indent="-182563" eaLnBrk="0" hangingPunct="0">
              <a:lnSpc>
                <a:spcPct val="95000"/>
              </a:lnSpc>
              <a:spcBef>
                <a:spcPts val="438"/>
              </a:spcBef>
              <a:spcAft>
                <a:spcPts val="225"/>
              </a:spcAft>
              <a:buClr>
                <a:srgbClr val="777777"/>
              </a:buClr>
              <a:buChar char="•"/>
              <a:defRPr kumimoji="1">
                <a:solidFill>
                  <a:srgbClr val="425563"/>
                </a:solidFill>
                <a:latin typeface="Charles Modern" pitchFamily="34" charset="0"/>
                <a:ea typeface="Geneva"/>
                <a:cs typeface="Charles Modern" pitchFamily="34" charset="0"/>
              </a:defRPr>
            </a:lvl3pPr>
            <a:lvl4pPr marL="760413" indent="-192088" eaLnBrk="0"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4pPr>
            <a:lvl5pPr marL="949325" indent="-185738" eaLnBrk="0"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5pPr>
            <a:lvl6pPr marL="14065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6pPr>
            <a:lvl7pPr marL="18637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7pPr>
            <a:lvl8pPr marL="23209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8pPr>
            <a:lvl9pPr marL="27781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9pPr>
          </a:lstStyle>
          <a:p>
            <a:pPr marL="0" marR="0" lvl="0" indent="0" algn="l" defTabSz="914400" rtl="0" eaLnBrk="0" fontAlgn="auto" latinLnBrk="0" hangingPunct="0">
              <a:lnSpc>
                <a:spcPts val="2880"/>
              </a:lnSpc>
              <a:spcBef>
                <a:spcPts val="500"/>
              </a:spcBef>
              <a:spcAft>
                <a:spcPts val="500"/>
              </a:spcAft>
              <a:buClrTx/>
              <a:buSzTx/>
              <a:buFont typeface="Arial" pitchFamily="34" charset="0"/>
              <a:buNone/>
              <a:tabLst/>
              <a:defRPr/>
            </a:pPr>
            <a:r>
              <a:rPr kumimoji="0" lang="en-US" altLang="en-US" sz="2300" b="0" i="0" u="none" strike="noStrike" kern="1200" cap="none" spc="0" normalizeH="0" baseline="0" noProof="0" dirty="0">
                <a:ln>
                  <a:noFill/>
                </a:ln>
                <a:solidFill>
                  <a:srgbClr val="FFFFFF"/>
                </a:solidFill>
                <a:effectLst/>
                <a:uLnTx/>
                <a:uFillTx/>
                <a:latin typeface="+mn-lt"/>
              </a:rPr>
              <a:t>We look at the world through clients’ eyes.</a:t>
            </a:r>
          </a:p>
        </p:txBody>
      </p:sp>
      <p:sp>
        <p:nvSpPr>
          <p:cNvPr id="10" name="Title 9">
            <a:extLst>
              <a:ext uri="{FF2B5EF4-FFF2-40B4-BE49-F238E27FC236}">
                <a16:creationId xmlns:a16="http://schemas.microsoft.com/office/drawing/2014/main" id="{C5119110-2DEC-4184-A03D-C9732243B84B}"/>
              </a:ext>
            </a:extLst>
          </p:cNvPr>
          <p:cNvSpPr txBox="1">
            <a:spLocks noChangeAspect="1"/>
          </p:cNvSpPr>
          <p:nvPr/>
        </p:nvSpPr>
        <p:spPr bwMode="gray">
          <a:xfrm>
            <a:off x="3622810" y="622300"/>
            <a:ext cx="2797307" cy="2730500"/>
          </a:xfrm>
          <a:prstGeom prst="rect">
            <a:avLst/>
          </a:prstGeom>
          <a:solidFill>
            <a:srgbClr val="425563">
              <a:alpha val="92157"/>
            </a:srgbClr>
          </a:solidFill>
          <a:ln>
            <a:noFill/>
          </a:ln>
        </p:spPr>
        <p:txBody>
          <a:bodyPr lIns="228600" tIns="274320" rIns="152388" bIns="0" anchor="t" anchorCtr="0"/>
          <a:lstStyle>
            <a:lvl1pPr eaLnBrk="0" hangingPunct="0">
              <a:lnSpc>
                <a:spcPct val="95000"/>
              </a:lnSpc>
              <a:spcBef>
                <a:spcPts val="888"/>
              </a:spcBef>
              <a:spcAft>
                <a:spcPts val="663"/>
              </a:spcAft>
              <a:buClr>
                <a:srgbClr val="00A0DF"/>
              </a:buClr>
              <a:buFont typeface="Arial" pitchFamily="34" charset="0"/>
              <a:buChar char="•"/>
              <a:defRPr kumimoji="1">
                <a:solidFill>
                  <a:srgbClr val="425563"/>
                </a:solidFill>
                <a:latin typeface="Charles Modern" pitchFamily="34" charset="0"/>
                <a:ea typeface="Geneva"/>
                <a:cs typeface="Charles Modern" pitchFamily="34" charset="0"/>
              </a:defRPr>
            </a:lvl1pPr>
            <a:lvl2pPr marL="382588" indent="-192088" eaLnBrk="0" hangingPunct="0">
              <a:lnSpc>
                <a:spcPct val="95000"/>
              </a:lnSpc>
              <a:spcBef>
                <a:spcPts val="663"/>
              </a:spcBef>
              <a:spcAft>
                <a:spcPts val="225"/>
              </a:spcAft>
              <a:buClr>
                <a:srgbClr val="777777"/>
              </a:buClr>
              <a:buChar char="•"/>
              <a:defRPr kumimoji="1">
                <a:solidFill>
                  <a:srgbClr val="425563"/>
                </a:solidFill>
                <a:latin typeface="Charles Modern" pitchFamily="34" charset="0"/>
                <a:ea typeface="Geneva"/>
                <a:cs typeface="Charles Modern" pitchFamily="34" charset="0"/>
              </a:defRPr>
            </a:lvl2pPr>
            <a:lvl3pPr marL="565150" indent="-182563" eaLnBrk="0" hangingPunct="0">
              <a:lnSpc>
                <a:spcPct val="95000"/>
              </a:lnSpc>
              <a:spcBef>
                <a:spcPts val="438"/>
              </a:spcBef>
              <a:spcAft>
                <a:spcPts val="225"/>
              </a:spcAft>
              <a:buClr>
                <a:srgbClr val="777777"/>
              </a:buClr>
              <a:buChar char="•"/>
              <a:defRPr kumimoji="1">
                <a:solidFill>
                  <a:srgbClr val="425563"/>
                </a:solidFill>
                <a:latin typeface="Charles Modern" pitchFamily="34" charset="0"/>
                <a:ea typeface="Geneva"/>
                <a:cs typeface="Charles Modern" pitchFamily="34" charset="0"/>
              </a:defRPr>
            </a:lvl3pPr>
            <a:lvl4pPr marL="760413" indent="-192088" eaLnBrk="0"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4pPr>
            <a:lvl5pPr marL="949325" indent="-185738" eaLnBrk="0"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5pPr>
            <a:lvl6pPr marL="14065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6pPr>
            <a:lvl7pPr marL="18637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7pPr>
            <a:lvl8pPr marL="23209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8pPr>
            <a:lvl9pPr marL="27781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9pPr>
          </a:lstStyle>
          <a:p>
            <a:pPr lvl="0" fontAlgn="auto">
              <a:lnSpc>
                <a:spcPts val="2880"/>
              </a:lnSpc>
              <a:spcBef>
                <a:spcPts val="500"/>
              </a:spcBef>
              <a:spcAft>
                <a:spcPts val="500"/>
              </a:spcAft>
              <a:buClrTx/>
              <a:buNone/>
              <a:defRPr/>
            </a:pPr>
            <a:r>
              <a:rPr kumimoji="0" lang="en-US" altLang="en-US" sz="2300" dirty="0">
                <a:solidFill>
                  <a:srgbClr val="FFFFFF"/>
                </a:solidFill>
                <a:latin typeface="+mn-lt"/>
              </a:rPr>
              <a:t>We believe in </a:t>
            </a:r>
            <a:br>
              <a:rPr kumimoji="0" lang="en-US" altLang="en-US" sz="2300" dirty="0">
                <a:solidFill>
                  <a:srgbClr val="FFFFFF"/>
                </a:solidFill>
                <a:latin typeface="+mn-lt"/>
              </a:rPr>
            </a:br>
            <a:r>
              <a:rPr kumimoji="0" lang="en-US" altLang="en-US" sz="2300" dirty="0">
                <a:solidFill>
                  <a:srgbClr val="FFFFFF"/>
                </a:solidFill>
                <a:latin typeface="+mn-lt"/>
              </a:rPr>
              <a:t>the power of investing to transform peoples’ lives. </a:t>
            </a:r>
          </a:p>
        </p:txBody>
      </p:sp>
      <p:sp>
        <p:nvSpPr>
          <p:cNvPr id="11" name="Title 9">
            <a:extLst>
              <a:ext uri="{FF2B5EF4-FFF2-40B4-BE49-F238E27FC236}">
                <a16:creationId xmlns:a16="http://schemas.microsoft.com/office/drawing/2014/main" id="{68A3D683-76F0-45D5-8B95-8AA1A5C6256F}"/>
              </a:ext>
            </a:extLst>
          </p:cNvPr>
          <p:cNvSpPr txBox="1">
            <a:spLocks noChangeAspect="1"/>
          </p:cNvSpPr>
          <p:nvPr/>
        </p:nvSpPr>
        <p:spPr bwMode="gray">
          <a:xfrm>
            <a:off x="653025" y="3505201"/>
            <a:ext cx="2797307" cy="2730500"/>
          </a:xfrm>
          <a:prstGeom prst="rect">
            <a:avLst/>
          </a:prstGeom>
          <a:solidFill>
            <a:srgbClr val="F7A800">
              <a:alpha val="92157"/>
            </a:srgbClr>
          </a:solidFill>
          <a:ln>
            <a:noFill/>
          </a:ln>
        </p:spPr>
        <p:txBody>
          <a:bodyPr lIns="228600" tIns="274320" rIns="152388" bIns="0" anchor="t" anchorCtr="0"/>
          <a:lstStyle>
            <a:lvl1pPr eaLnBrk="0" hangingPunct="0">
              <a:lnSpc>
                <a:spcPct val="95000"/>
              </a:lnSpc>
              <a:spcBef>
                <a:spcPts val="888"/>
              </a:spcBef>
              <a:spcAft>
                <a:spcPts val="663"/>
              </a:spcAft>
              <a:buClr>
                <a:srgbClr val="00A0DF"/>
              </a:buClr>
              <a:buFont typeface="Arial" pitchFamily="34" charset="0"/>
              <a:buChar char="•"/>
              <a:defRPr kumimoji="1">
                <a:solidFill>
                  <a:srgbClr val="425563"/>
                </a:solidFill>
                <a:latin typeface="Charles Modern" pitchFamily="34" charset="0"/>
                <a:ea typeface="Geneva"/>
                <a:cs typeface="Charles Modern" pitchFamily="34" charset="0"/>
              </a:defRPr>
            </a:lvl1pPr>
            <a:lvl2pPr marL="382588" indent="-192088" eaLnBrk="0" hangingPunct="0">
              <a:lnSpc>
                <a:spcPct val="95000"/>
              </a:lnSpc>
              <a:spcBef>
                <a:spcPts val="663"/>
              </a:spcBef>
              <a:spcAft>
                <a:spcPts val="225"/>
              </a:spcAft>
              <a:buClr>
                <a:srgbClr val="777777"/>
              </a:buClr>
              <a:buChar char="•"/>
              <a:defRPr kumimoji="1">
                <a:solidFill>
                  <a:srgbClr val="425563"/>
                </a:solidFill>
                <a:latin typeface="Charles Modern" pitchFamily="34" charset="0"/>
                <a:ea typeface="Geneva"/>
                <a:cs typeface="Charles Modern" pitchFamily="34" charset="0"/>
              </a:defRPr>
            </a:lvl2pPr>
            <a:lvl3pPr marL="565150" indent="-182563" eaLnBrk="0" hangingPunct="0">
              <a:lnSpc>
                <a:spcPct val="95000"/>
              </a:lnSpc>
              <a:spcBef>
                <a:spcPts val="438"/>
              </a:spcBef>
              <a:spcAft>
                <a:spcPts val="225"/>
              </a:spcAft>
              <a:buClr>
                <a:srgbClr val="777777"/>
              </a:buClr>
              <a:buChar char="•"/>
              <a:defRPr kumimoji="1">
                <a:solidFill>
                  <a:srgbClr val="425563"/>
                </a:solidFill>
                <a:latin typeface="Charles Modern" pitchFamily="34" charset="0"/>
                <a:ea typeface="Geneva"/>
                <a:cs typeface="Charles Modern" pitchFamily="34" charset="0"/>
              </a:defRPr>
            </a:lvl3pPr>
            <a:lvl4pPr marL="760413" indent="-192088" eaLnBrk="0"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4pPr>
            <a:lvl5pPr marL="949325" indent="-185738" eaLnBrk="0"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5pPr>
            <a:lvl6pPr marL="14065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6pPr>
            <a:lvl7pPr marL="18637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7pPr>
            <a:lvl8pPr marL="23209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8pPr>
            <a:lvl9pPr marL="27781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9pPr>
          </a:lstStyle>
          <a:p>
            <a:pPr lvl="0" fontAlgn="auto">
              <a:lnSpc>
                <a:spcPts val="2880"/>
              </a:lnSpc>
              <a:spcBef>
                <a:spcPts val="500"/>
              </a:spcBef>
              <a:spcAft>
                <a:spcPts val="500"/>
              </a:spcAft>
              <a:buClrTx/>
              <a:buNone/>
              <a:defRPr/>
            </a:pPr>
            <a:r>
              <a:rPr kumimoji="0" lang="en-US" altLang="en-US" sz="2300" dirty="0">
                <a:solidFill>
                  <a:srgbClr val="FFFFFF"/>
                </a:solidFill>
                <a:latin typeface="+mn-lt"/>
              </a:rPr>
              <a:t>And, we believe you create the best outcomes when you’re </a:t>
            </a:r>
            <a:br>
              <a:rPr kumimoji="0" lang="en-US" altLang="en-US" sz="2300" dirty="0">
                <a:solidFill>
                  <a:srgbClr val="FFFFFF"/>
                </a:solidFill>
                <a:latin typeface="+mn-lt"/>
              </a:rPr>
            </a:br>
            <a:r>
              <a:rPr kumimoji="0" lang="en-US" altLang="en-US" sz="2300" dirty="0">
                <a:solidFill>
                  <a:srgbClr val="FFFFFF"/>
                </a:solidFill>
                <a:latin typeface="+mn-lt"/>
              </a:rPr>
              <a:t>fully engaged.</a:t>
            </a:r>
          </a:p>
        </p:txBody>
      </p:sp>
      <p:sp>
        <p:nvSpPr>
          <p:cNvPr id="12" name="Title 9">
            <a:extLst>
              <a:ext uri="{FF2B5EF4-FFF2-40B4-BE49-F238E27FC236}">
                <a16:creationId xmlns:a16="http://schemas.microsoft.com/office/drawing/2014/main" id="{0B77E685-11FE-4ECB-9C25-E81820B64DC9}"/>
              </a:ext>
            </a:extLst>
          </p:cNvPr>
          <p:cNvSpPr txBox="1">
            <a:spLocks noChangeAspect="1"/>
          </p:cNvSpPr>
          <p:nvPr/>
        </p:nvSpPr>
        <p:spPr bwMode="gray">
          <a:xfrm>
            <a:off x="3622810" y="3505201"/>
            <a:ext cx="2797307" cy="2730500"/>
          </a:xfrm>
          <a:prstGeom prst="rect">
            <a:avLst/>
          </a:prstGeom>
          <a:solidFill>
            <a:srgbClr val="446CA9">
              <a:alpha val="92157"/>
            </a:srgbClr>
          </a:solidFill>
          <a:ln>
            <a:noFill/>
          </a:ln>
        </p:spPr>
        <p:txBody>
          <a:bodyPr lIns="228600" tIns="274320" rIns="152388" bIns="0" anchor="t" anchorCtr="0"/>
          <a:lstStyle>
            <a:lvl1pPr eaLnBrk="0" hangingPunct="0">
              <a:lnSpc>
                <a:spcPct val="95000"/>
              </a:lnSpc>
              <a:spcBef>
                <a:spcPts val="888"/>
              </a:spcBef>
              <a:spcAft>
                <a:spcPts val="663"/>
              </a:spcAft>
              <a:buClr>
                <a:srgbClr val="00A0DF"/>
              </a:buClr>
              <a:buFont typeface="Arial" pitchFamily="34" charset="0"/>
              <a:buChar char="•"/>
              <a:defRPr kumimoji="1">
                <a:solidFill>
                  <a:srgbClr val="425563"/>
                </a:solidFill>
                <a:latin typeface="Charles Modern" pitchFamily="34" charset="0"/>
                <a:ea typeface="Geneva"/>
                <a:cs typeface="Charles Modern" pitchFamily="34" charset="0"/>
              </a:defRPr>
            </a:lvl1pPr>
            <a:lvl2pPr marL="382588" indent="-192088" eaLnBrk="0" hangingPunct="0">
              <a:lnSpc>
                <a:spcPct val="95000"/>
              </a:lnSpc>
              <a:spcBef>
                <a:spcPts val="663"/>
              </a:spcBef>
              <a:spcAft>
                <a:spcPts val="225"/>
              </a:spcAft>
              <a:buClr>
                <a:srgbClr val="777777"/>
              </a:buClr>
              <a:buChar char="•"/>
              <a:defRPr kumimoji="1">
                <a:solidFill>
                  <a:srgbClr val="425563"/>
                </a:solidFill>
                <a:latin typeface="Charles Modern" pitchFamily="34" charset="0"/>
                <a:ea typeface="Geneva"/>
                <a:cs typeface="Charles Modern" pitchFamily="34" charset="0"/>
              </a:defRPr>
            </a:lvl2pPr>
            <a:lvl3pPr marL="565150" indent="-182563" eaLnBrk="0" hangingPunct="0">
              <a:lnSpc>
                <a:spcPct val="95000"/>
              </a:lnSpc>
              <a:spcBef>
                <a:spcPts val="438"/>
              </a:spcBef>
              <a:spcAft>
                <a:spcPts val="225"/>
              </a:spcAft>
              <a:buClr>
                <a:srgbClr val="777777"/>
              </a:buClr>
              <a:buChar char="•"/>
              <a:defRPr kumimoji="1">
                <a:solidFill>
                  <a:srgbClr val="425563"/>
                </a:solidFill>
                <a:latin typeface="Charles Modern" pitchFamily="34" charset="0"/>
                <a:ea typeface="Geneva"/>
                <a:cs typeface="Charles Modern" pitchFamily="34" charset="0"/>
              </a:defRPr>
            </a:lvl3pPr>
            <a:lvl4pPr marL="760413" indent="-192088" eaLnBrk="0"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4pPr>
            <a:lvl5pPr marL="949325" indent="-185738" eaLnBrk="0"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5pPr>
            <a:lvl6pPr marL="14065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6pPr>
            <a:lvl7pPr marL="18637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7pPr>
            <a:lvl8pPr marL="23209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8pPr>
            <a:lvl9pPr marL="27781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9pPr>
          </a:lstStyle>
          <a:p>
            <a:pPr lvl="0" fontAlgn="auto">
              <a:lnSpc>
                <a:spcPts val="2880"/>
              </a:lnSpc>
              <a:spcBef>
                <a:spcPts val="500"/>
              </a:spcBef>
              <a:spcAft>
                <a:spcPts val="500"/>
              </a:spcAft>
              <a:buClrTx/>
              <a:buNone/>
              <a:defRPr/>
            </a:pPr>
            <a:r>
              <a:rPr kumimoji="0" lang="en-US" altLang="en-US" sz="2300" dirty="0">
                <a:solidFill>
                  <a:srgbClr val="FFFFFF"/>
                </a:solidFill>
                <a:latin typeface="+mn-lt"/>
              </a:rPr>
              <a:t>We challenge you </a:t>
            </a:r>
            <a:br>
              <a:rPr kumimoji="0" lang="en-US" altLang="en-US" sz="2300" dirty="0">
                <a:solidFill>
                  <a:srgbClr val="FFFFFF"/>
                </a:solidFill>
                <a:latin typeface="+mn-lt"/>
              </a:rPr>
            </a:br>
            <a:r>
              <a:rPr kumimoji="0" lang="en-US" altLang="en-US" sz="2300" dirty="0">
                <a:solidFill>
                  <a:srgbClr val="FFFFFF"/>
                </a:solidFill>
                <a:latin typeface="+mn-lt"/>
              </a:rPr>
              <a:t>to challenge us.</a:t>
            </a:r>
          </a:p>
        </p:txBody>
      </p:sp>
    </p:spTree>
    <p:extLst>
      <p:ext uri="{BB962C8B-B14F-4D97-AF65-F5344CB8AC3E}">
        <p14:creationId xmlns:p14="http://schemas.microsoft.com/office/powerpoint/2010/main" val="17807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869C10-CFA8-B346-AE95-BDD58D425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rogressBarBallByPowerUser" hidden="1"/>
          <p:cNvSpPr/>
          <p:nvPr/>
        </p:nvSpPr>
        <p:spPr>
          <a:xfrm>
            <a:off x="0" y="0"/>
            <a:ext cx="10601739" cy="152400"/>
          </a:xfrm>
          <a:prstGeom prst="rect">
            <a:avLst/>
          </a:prstGeom>
          <a:solidFill>
            <a:srgbClr val="00B3B3"/>
          </a:solidFill>
          <a:ln w="10795" cap="flat" cmpd="sng" algn="ctr">
            <a:noFill/>
            <a:prstDash val="solid"/>
          </a:ln>
          <a:effectLst/>
        </p:spPr>
        <p:txBody>
          <a:bodyPr lIns="91440" tIns="91440" rIns="91440" bIns="91440" rtlCol="0" anchor="t"/>
          <a:lstStyle/>
          <a:p>
            <a:r>
              <a:rPr lang="en-US" sz="1200" dirty="0">
                <a:solidFill>
                  <a:srgbClr val="FFFFFF"/>
                </a:solidFill>
                <a:latin typeface="FreightSansLFPro" charset="0"/>
              </a:rPr>
              <a:t>87%</a:t>
            </a:r>
          </a:p>
        </p:txBody>
      </p:sp>
      <p:sp>
        <p:nvSpPr>
          <p:cNvPr id="20"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20</a:t>
            </a:fld>
            <a:endParaRPr lang="en-US" dirty="0">
              <a:solidFill>
                <a:srgbClr val="FFFFFF"/>
              </a:solidFill>
            </a:endParaRPr>
          </a:p>
        </p:txBody>
      </p:sp>
      <p:sp>
        <p:nvSpPr>
          <p:cNvPr id="23" name="Rectangle 22"/>
          <p:cNvSpPr/>
          <p:nvPr/>
        </p:nvSpPr>
        <p:spPr bwMode="auto">
          <a:xfrm>
            <a:off x="527639" y="1896475"/>
            <a:ext cx="2942585" cy="2945264"/>
          </a:xfrm>
          <a:prstGeom prst="rect">
            <a:avLst/>
          </a:prstGeom>
          <a:solidFill>
            <a:srgbClr val="FFFFFF">
              <a:alpha val="80000"/>
            </a:srgb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bIns="0" anchor="ctr"/>
          <a:lstStyle/>
          <a:p>
            <a:pPr>
              <a:defRPr/>
            </a:pPr>
            <a:r>
              <a:rPr lang="pt-BR" sz="2800" dirty="0">
                <a:solidFill>
                  <a:schemeClr val="tx1">
                    <a:lumMod val="75000"/>
                  </a:schemeClr>
                </a:solidFill>
              </a:rPr>
              <a:t>Personal representative or Executor</a:t>
            </a:r>
          </a:p>
        </p:txBody>
      </p:sp>
      <p:sp>
        <p:nvSpPr>
          <p:cNvPr id="29" name="Rectangle 28"/>
          <p:cNvSpPr/>
          <p:nvPr/>
        </p:nvSpPr>
        <p:spPr bwMode="auto">
          <a:xfrm>
            <a:off x="3847961" y="1896475"/>
            <a:ext cx="2942584" cy="2945266"/>
          </a:xfrm>
          <a:prstGeom prst="rect">
            <a:avLst/>
          </a:prstGeom>
          <a:solidFill>
            <a:srgbClr val="FFFFFF">
              <a:alpha val="80000"/>
            </a:srgb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anchor="ctr"/>
          <a:lstStyle/>
          <a:p>
            <a:pPr>
              <a:defRPr/>
            </a:pPr>
            <a:r>
              <a:rPr lang="pt-BR" sz="2800" dirty="0">
                <a:solidFill>
                  <a:schemeClr val="tx1">
                    <a:lumMod val="75000"/>
                  </a:schemeClr>
                </a:solidFill>
              </a:rPr>
              <a:t>Trustee</a:t>
            </a:r>
          </a:p>
        </p:txBody>
      </p:sp>
      <p:sp>
        <p:nvSpPr>
          <p:cNvPr id="21" name="Title 4">
            <a:extLst>
              <a:ext uri="{FF2B5EF4-FFF2-40B4-BE49-F238E27FC236}">
                <a16:creationId xmlns:a16="http://schemas.microsoft.com/office/drawing/2014/main" id="{D07931B7-9BB4-064B-A450-F371B38ACA95}"/>
              </a:ext>
            </a:extLst>
          </p:cNvPr>
          <p:cNvSpPr txBox="1">
            <a:spLocks/>
          </p:cNvSpPr>
          <p:nvPr/>
        </p:nvSpPr>
        <p:spPr>
          <a:xfrm>
            <a:off x="456541" y="393760"/>
            <a:ext cx="7867188" cy="846797"/>
          </a:xfrm>
          <a:prstGeom prst="rect">
            <a:avLst/>
          </a:prstGeom>
        </p:spPr>
        <p:txBody>
          <a:bodyPr lIns="91440" tIns="45720" rIns="91440" bIns="45720" anchor="t"/>
          <a:lstStyle>
            <a:lvl1pPr algn="l" defTabSz="914400" rtl="0" eaLnBrk="1" latinLnBrk="0" hangingPunct="1">
              <a:lnSpc>
                <a:spcPct val="90000"/>
              </a:lnSpc>
              <a:spcBef>
                <a:spcPct val="0"/>
              </a:spcBef>
              <a:buNone/>
              <a:defRPr sz="3400" kern="1200">
                <a:solidFill>
                  <a:schemeClr val="accent1">
                    <a:lumMod val="50000"/>
                  </a:schemeClr>
                </a:solidFill>
                <a:latin typeface="+mn-lt"/>
                <a:ea typeface="+mj-ea"/>
                <a:cs typeface="+mj-cs"/>
              </a:defRPr>
            </a:lvl1pPr>
          </a:lstStyle>
          <a:p>
            <a:pPr>
              <a:spcBef>
                <a:spcPts val="800"/>
              </a:spcBef>
            </a:pPr>
            <a:r>
              <a:rPr lang="en-US" spc="10" dirty="0">
                <a:solidFill>
                  <a:schemeClr val="tx1"/>
                </a:solidFill>
              </a:rPr>
              <a:t>Key roles in managing and distributing assets</a:t>
            </a:r>
            <a:endParaRPr lang="en-US" altLang="en-US" sz="2200" dirty="0">
              <a:solidFill>
                <a:schemeClr val="tx1"/>
              </a:solidFill>
            </a:endParaRPr>
          </a:p>
        </p:txBody>
      </p:sp>
      <p:sp>
        <p:nvSpPr>
          <p:cNvPr id="9" name="TextBox 8">
            <a:extLst>
              <a:ext uri="{FF2B5EF4-FFF2-40B4-BE49-F238E27FC236}">
                <a16:creationId xmlns:a16="http://schemas.microsoft.com/office/drawing/2014/main" id="{B8503F70-2D2A-412E-94AD-FA3D3A347D1A}"/>
              </a:ext>
            </a:extLst>
          </p:cNvPr>
          <p:cNvSpPr txBox="1"/>
          <p:nvPr/>
        </p:nvSpPr>
        <p:spPr>
          <a:xfrm>
            <a:off x="568961" y="6431441"/>
            <a:ext cx="5445760" cy="338554"/>
          </a:xfrm>
          <a:prstGeom prst="rect">
            <a:avLst/>
          </a:prstGeom>
          <a:noFill/>
        </p:spPr>
        <p:txBody>
          <a:bodyPr wrap="square" rtlCol="0">
            <a:spAutoFit/>
          </a:bodyPr>
          <a:lstStyle/>
          <a:p>
            <a:r>
              <a:rPr lang="en-US" sz="800" dirty="0">
                <a:solidFill>
                  <a:srgbClr val="FFFFFF"/>
                </a:solidFill>
              </a:rPr>
              <a:t>©2025 Charles Schwab &amp; Co., Inc. (“Schwab”). All rights reserved. Member SIPC.</a:t>
            </a:r>
          </a:p>
          <a:p>
            <a:pPr algn="r"/>
            <a:endParaRPr lang="en-US" sz="800" dirty="0">
              <a:solidFill>
                <a:srgbClr val="2A344F"/>
              </a:solidFill>
            </a:endParaRPr>
          </a:p>
        </p:txBody>
      </p:sp>
    </p:spTree>
    <p:extLst>
      <p:ext uri="{BB962C8B-B14F-4D97-AF65-F5344CB8AC3E}">
        <p14:creationId xmlns:p14="http://schemas.microsoft.com/office/powerpoint/2010/main" val="32933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06D6BD-BD30-4833-AF54-CB9EE0CDAC6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2188" r="31744"/>
          <a:stretch/>
        </p:blipFill>
        <p:spPr>
          <a:xfrm>
            <a:off x="5846165" y="387478"/>
            <a:ext cx="5953630" cy="5973035"/>
          </a:xfrm>
          <a:prstGeom prst="rect">
            <a:avLst/>
          </a:prstGeom>
        </p:spPr>
      </p:pic>
      <p:sp>
        <p:nvSpPr>
          <p:cNvPr id="4" name="ProgressBarBallByPowerUser" hidden="1"/>
          <p:cNvSpPr/>
          <p:nvPr/>
        </p:nvSpPr>
        <p:spPr>
          <a:xfrm>
            <a:off x="0" y="0"/>
            <a:ext cx="10601739" cy="152400"/>
          </a:xfrm>
          <a:prstGeom prst="rect">
            <a:avLst/>
          </a:prstGeom>
          <a:solidFill>
            <a:srgbClr val="00B3B3"/>
          </a:solidFill>
          <a:ln w="10795" cap="flat" cmpd="sng" algn="ctr">
            <a:noFill/>
            <a:prstDash val="solid"/>
          </a:ln>
          <a:effectLst/>
        </p:spPr>
        <p:txBody>
          <a:bodyPr lIns="91440" tIns="91440" rIns="91440" bIns="91440" rtlCol="0" anchor="t"/>
          <a:lstStyle/>
          <a:p>
            <a:r>
              <a:rPr lang="en-US" sz="1200" dirty="0">
                <a:solidFill>
                  <a:srgbClr val="FFFFFF"/>
                </a:solidFill>
                <a:latin typeface="FreightSansLFPro" charset="0"/>
              </a:rPr>
              <a:t>87%</a:t>
            </a:r>
          </a:p>
        </p:txBody>
      </p:sp>
      <p:sp>
        <p:nvSpPr>
          <p:cNvPr id="20"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21</a:t>
            </a:fld>
            <a:endParaRPr lang="en-US" dirty="0">
              <a:solidFill>
                <a:srgbClr val="FFFFFF"/>
              </a:solidFill>
            </a:endParaRPr>
          </a:p>
        </p:txBody>
      </p:sp>
      <p:sp>
        <p:nvSpPr>
          <p:cNvPr id="22" name="TextBox 21"/>
          <p:cNvSpPr txBox="1"/>
          <p:nvPr/>
        </p:nvSpPr>
        <p:spPr>
          <a:xfrm>
            <a:off x="7252397" y="6440200"/>
            <a:ext cx="4462724" cy="338554"/>
          </a:xfrm>
          <a:prstGeom prst="rect">
            <a:avLst/>
          </a:prstGeom>
          <a:noFill/>
        </p:spPr>
        <p:txBody>
          <a:bodyPr wrap="square" rtlCol="0">
            <a:spAutoFit/>
          </a:bodyPr>
          <a:lstStyle/>
          <a:p>
            <a:pPr algn="r"/>
            <a:r>
              <a:rPr lang="en-US" sz="800" dirty="0">
                <a:solidFill>
                  <a:srgbClr val="98A4AE"/>
                </a:solidFill>
              </a:rPr>
              <a:t>©2025 Charles Schwab &amp; Co., Inc. (“Schwab”). All rights reserved. Member SIPC.</a:t>
            </a:r>
          </a:p>
          <a:p>
            <a:pPr algn="r"/>
            <a:endParaRPr lang="en-US" sz="800" dirty="0"/>
          </a:p>
        </p:txBody>
      </p:sp>
      <p:sp>
        <p:nvSpPr>
          <p:cNvPr id="23" name="Rectangle 22"/>
          <p:cNvSpPr/>
          <p:nvPr/>
        </p:nvSpPr>
        <p:spPr bwMode="auto">
          <a:xfrm>
            <a:off x="542703" y="3740703"/>
            <a:ext cx="2328472" cy="2330592"/>
          </a:xfrm>
          <a:prstGeom prst="rect">
            <a:avLst/>
          </a:prstGeom>
          <a:solidFill>
            <a:schemeClr val="tx2">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274320" tIns="0" anchor="b"/>
          <a:lstStyle/>
          <a:p>
            <a:pPr>
              <a:defRPr/>
            </a:pPr>
            <a:r>
              <a:rPr lang="pt-BR" sz="2000" dirty="0"/>
              <a:t>Special needs trusts</a:t>
            </a:r>
            <a:br>
              <a:rPr lang="pt-BR" sz="2000" dirty="0"/>
            </a:br>
            <a:endParaRPr lang="pt-BR" sz="2000" dirty="0"/>
          </a:p>
        </p:txBody>
      </p:sp>
      <p:sp>
        <p:nvSpPr>
          <p:cNvPr id="29" name="Rectangle 28"/>
          <p:cNvSpPr/>
          <p:nvPr/>
        </p:nvSpPr>
        <p:spPr bwMode="auto">
          <a:xfrm>
            <a:off x="3310887" y="3740702"/>
            <a:ext cx="2328472" cy="2330594"/>
          </a:xfrm>
          <a:prstGeom prst="rect">
            <a:avLst/>
          </a:prstGeom>
          <a:solidFill>
            <a:schemeClr val="tx2">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274320" tIns="0" anchor="b"/>
          <a:lstStyle/>
          <a:p>
            <a:pPr>
              <a:defRPr/>
            </a:pPr>
            <a:r>
              <a:rPr lang="pt-BR" sz="2000" dirty="0"/>
              <a:t>Charitable giving</a:t>
            </a:r>
            <a:br>
              <a:rPr lang="pt-BR" sz="2000" dirty="0"/>
            </a:br>
            <a:endParaRPr lang="pt-BR" sz="2000" dirty="0"/>
          </a:p>
        </p:txBody>
      </p:sp>
      <p:sp>
        <p:nvSpPr>
          <p:cNvPr id="30" name="Rectangle 29"/>
          <p:cNvSpPr/>
          <p:nvPr/>
        </p:nvSpPr>
        <p:spPr bwMode="auto">
          <a:xfrm>
            <a:off x="6036040" y="3742498"/>
            <a:ext cx="2326679" cy="2328797"/>
          </a:xfrm>
          <a:prstGeom prst="rect">
            <a:avLst/>
          </a:prstGeom>
          <a:solidFill>
            <a:schemeClr val="tx2">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274320" tIns="0" anchor="b"/>
          <a:lstStyle/>
          <a:p>
            <a:pPr>
              <a:defRPr/>
            </a:pPr>
            <a:r>
              <a:rPr lang="pt-BR" sz="2000" dirty="0"/>
              <a:t>Tax planning</a:t>
            </a:r>
            <a:br>
              <a:rPr lang="pt-BR" sz="2000" dirty="0"/>
            </a:br>
            <a:endParaRPr lang="pt-BR" sz="2000" dirty="0"/>
          </a:p>
        </p:txBody>
      </p:sp>
      <p:sp>
        <p:nvSpPr>
          <p:cNvPr id="31" name="Title 1"/>
          <p:cNvSpPr>
            <a:spLocks noGrp="1"/>
          </p:cNvSpPr>
          <p:nvPr>
            <p:ph type="title"/>
          </p:nvPr>
        </p:nvSpPr>
        <p:spPr>
          <a:xfrm>
            <a:off x="542703" y="1283111"/>
            <a:ext cx="4499944" cy="1834186"/>
          </a:xfrm>
        </p:spPr>
        <p:txBody>
          <a:bodyPr>
            <a:noAutofit/>
          </a:bodyPr>
          <a:lstStyle/>
          <a:p>
            <a:pPr>
              <a:lnSpc>
                <a:spcPct val="100000"/>
              </a:lnSpc>
              <a:spcBef>
                <a:spcPts val="0"/>
              </a:spcBef>
            </a:pPr>
            <a:r>
              <a:rPr lang="en-US" dirty="0">
                <a:solidFill>
                  <a:schemeClr val="tx1"/>
                </a:solidFill>
              </a:rPr>
              <a:t>Other estate planning considerations</a:t>
            </a:r>
          </a:p>
        </p:txBody>
      </p:sp>
    </p:spTree>
    <p:extLst>
      <p:ext uri="{BB962C8B-B14F-4D97-AF65-F5344CB8AC3E}">
        <p14:creationId xmlns:p14="http://schemas.microsoft.com/office/powerpoint/2010/main" val="140042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pPr eaLnBrk="1" hangingPunct="1"/>
            <a:r>
              <a:rPr lang="en-US" altLang="en-US" dirty="0">
                <a:solidFill>
                  <a:schemeClr val="bg1"/>
                </a:solidFill>
              </a:rPr>
              <a:t>Let’s review what we’ve learned today</a:t>
            </a:r>
          </a:p>
        </p:txBody>
      </p:sp>
      <p:sp>
        <p:nvSpPr>
          <p:cNvPr id="5" name="TextBox 4"/>
          <p:cNvSpPr txBox="1">
            <a:spLocks noChangeArrowheads="1"/>
          </p:cNvSpPr>
          <p:nvPr/>
        </p:nvSpPr>
        <p:spPr bwMode="auto">
          <a:xfrm>
            <a:off x="111760" y="1819595"/>
            <a:ext cx="1108364" cy="81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lnSpc>
                <a:spcPct val="95000"/>
              </a:lnSpc>
              <a:spcBef>
                <a:spcPts val="1200"/>
              </a:spcBef>
              <a:spcAft>
                <a:spcPts val="400"/>
              </a:spcAft>
              <a:buSzPct val="80000"/>
              <a:buFont typeface="Wingdings" panose="05000000000000000000" pitchFamily="2" charset="2"/>
              <a:buChar char="§"/>
              <a:defRPr sz="2200">
                <a:solidFill>
                  <a:schemeClr val="tx1"/>
                </a:solidFill>
                <a:latin typeface="Charles Modern" panose="020B0503040503020204" pitchFamily="34" charset="0"/>
              </a:defRPr>
            </a:lvl1pPr>
            <a:lvl2pPr marL="742950" indent="-285750" eaLnBrk="0" hangingPunct="0">
              <a:lnSpc>
                <a:spcPct val="95000"/>
              </a:lnSpc>
              <a:spcBef>
                <a:spcPts val="400"/>
              </a:spcBef>
              <a:spcAft>
                <a:spcPts val="200"/>
              </a:spcAft>
              <a:buFont typeface="Arial" panose="020B0604020202020204" pitchFamily="34" charset="0"/>
              <a:buChar char="−"/>
              <a:defRPr sz="2000">
                <a:solidFill>
                  <a:schemeClr val="tx1"/>
                </a:solidFill>
                <a:latin typeface="Charles Modern" panose="020B0503040503020204" pitchFamily="34" charset="0"/>
              </a:defRPr>
            </a:lvl2pPr>
            <a:lvl3pPr marL="11430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3pPr>
            <a:lvl4pPr marL="1600200" indent="-228600" eaLnBrk="0" hangingPunct="0">
              <a:lnSpc>
                <a:spcPct val="95000"/>
              </a:lnSpc>
              <a:spcBef>
                <a:spcPts val="400"/>
              </a:spcBef>
              <a:spcAft>
                <a:spcPts val="200"/>
              </a:spcAft>
              <a:buFont typeface="Arial" panose="020B0604020202020204" pitchFamily="34" charset="0"/>
              <a:buChar char="−"/>
              <a:defRPr>
                <a:solidFill>
                  <a:schemeClr val="tx1"/>
                </a:solidFill>
                <a:latin typeface="Charles Modern" panose="020B0503040503020204" pitchFamily="34" charset="0"/>
              </a:defRPr>
            </a:lvl4pPr>
            <a:lvl5pPr marL="20574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5pPr>
            <a:lvl6pPr marL="25146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6pPr>
            <a:lvl7pPr marL="29718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7pPr>
            <a:lvl8pPr marL="34290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8pPr>
            <a:lvl9pPr marL="38862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9pPr>
          </a:lstStyle>
          <a:p>
            <a:pPr algn="r" eaLnBrk="1" hangingPunct="1">
              <a:lnSpc>
                <a:spcPct val="100000"/>
              </a:lnSpc>
              <a:spcBef>
                <a:spcPct val="50000"/>
              </a:spcBef>
              <a:spcAft>
                <a:spcPct val="0"/>
              </a:spcAft>
              <a:buSzTx/>
              <a:buFontTx/>
              <a:buNone/>
            </a:pPr>
            <a:r>
              <a:rPr lang="en-US" altLang="en-US" sz="9600" dirty="0">
                <a:solidFill>
                  <a:schemeClr val="tx2"/>
                </a:solidFill>
                <a:latin typeface="+mj-lt"/>
                <a:ea typeface="Geneva" charset="-128"/>
              </a:rPr>
              <a:t>1</a:t>
            </a:r>
          </a:p>
        </p:txBody>
      </p:sp>
      <p:sp>
        <p:nvSpPr>
          <p:cNvPr id="8" name="TextBox 7"/>
          <p:cNvSpPr txBox="1">
            <a:spLocks noChangeArrowheads="1"/>
          </p:cNvSpPr>
          <p:nvPr/>
        </p:nvSpPr>
        <p:spPr bwMode="auto">
          <a:xfrm>
            <a:off x="689663" y="3279471"/>
            <a:ext cx="2630481" cy="245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lnSpc>
                <a:spcPct val="95000"/>
              </a:lnSpc>
              <a:spcBef>
                <a:spcPts val="1200"/>
              </a:spcBef>
              <a:spcAft>
                <a:spcPts val="400"/>
              </a:spcAft>
              <a:buSzPct val="80000"/>
              <a:buFont typeface="Wingdings" panose="05000000000000000000" pitchFamily="2" charset="2"/>
              <a:buChar char="§"/>
              <a:defRPr sz="2200">
                <a:solidFill>
                  <a:schemeClr val="tx1"/>
                </a:solidFill>
                <a:latin typeface="Charles Modern" panose="020B0503040503020204" pitchFamily="34" charset="0"/>
              </a:defRPr>
            </a:lvl1pPr>
            <a:lvl2pPr marL="742950" indent="-285750" eaLnBrk="0" hangingPunct="0">
              <a:lnSpc>
                <a:spcPct val="95000"/>
              </a:lnSpc>
              <a:spcBef>
                <a:spcPts val="400"/>
              </a:spcBef>
              <a:spcAft>
                <a:spcPts val="200"/>
              </a:spcAft>
              <a:buFont typeface="Arial" panose="020B0604020202020204" pitchFamily="34" charset="0"/>
              <a:buChar char="−"/>
              <a:defRPr sz="2000">
                <a:solidFill>
                  <a:schemeClr val="tx1"/>
                </a:solidFill>
                <a:latin typeface="Charles Modern" panose="020B0503040503020204" pitchFamily="34" charset="0"/>
              </a:defRPr>
            </a:lvl2pPr>
            <a:lvl3pPr marL="11430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3pPr>
            <a:lvl4pPr marL="1600200" indent="-228600" eaLnBrk="0" hangingPunct="0">
              <a:lnSpc>
                <a:spcPct val="95000"/>
              </a:lnSpc>
              <a:spcBef>
                <a:spcPts val="400"/>
              </a:spcBef>
              <a:spcAft>
                <a:spcPts val="200"/>
              </a:spcAft>
              <a:buFont typeface="Arial" panose="020B0604020202020204" pitchFamily="34" charset="0"/>
              <a:buChar char="−"/>
              <a:defRPr>
                <a:solidFill>
                  <a:schemeClr val="tx1"/>
                </a:solidFill>
                <a:latin typeface="Charles Modern" panose="020B0503040503020204" pitchFamily="34" charset="0"/>
              </a:defRPr>
            </a:lvl4pPr>
            <a:lvl5pPr marL="20574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5pPr>
            <a:lvl6pPr marL="25146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6pPr>
            <a:lvl7pPr marL="29718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7pPr>
            <a:lvl8pPr marL="34290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8pPr>
            <a:lvl9pPr marL="38862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9pPr>
          </a:lstStyle>
          <a:p>
            <a:pPr eaLnBrk="1" hangingPunct="1">
              <a:lnSpc>
                <a:spcPct val="100000"/>
              </a:lnSpc>
              <a:spcBef>
                <a:spcPct val="50000"/>
              </a:spcBef>
              <a:buClrTx/>
              <a:buSzTx/>
              <a:buFontTx/>
              <a:buNone/>
              <a:defRPr/>
            </a:pPr>
            <a:r>
              <a:rPr lang="en-US" altLang="en-US" sz="2400" dirty="0">
                <a:solidFill>
                  <a:srgbClr val="FFFFFF"/>
                </a:solidFill>
                <a:latin typeface="+mn-lt"/>
                <a:ea typeface="Geneva" charset="-128"/>
              </a:rPr>
              <a:t>Estate plans are </a:t>
            </a:r>
            <a:br>
              <a:rPr lang="en-US" altLang="en-US" sz="2400" dirty="0">
                <a:solidFill>
                  <a:srgbClr val="FFFFFF"/>
                </a:solidFill>
                <a:latin typeface="+mn-lt"/>
                <a:ea typeface="Geneva" charset="-128"/>
              </a:rPr>
            </a:br>
            <a:r>
              <a:rPr lang="en-US" altLang="en-US" sz="2400" dirty="0">
                <a:solidFill>
                  <a:srgbClr val="FFFFFF"/>
                </a:solidFill>
                <a:latin typeface="+mn-lt"/>
                <a:ea typeface="Geneva" charset="-128"/>
              </a:rPr>
              <a:t>important for </a:t>
            </a:r>
            <a:br>
              <a:rPr lang="en-US" altLang="en-US" sz="2400" dirty="0">
                <a:solidFill>
                  <a:srgbClr val="FFFFFF"/>
                </a:solidFill>
                <a:latin typeface="+mn-lt"/>
                <a:ea typeface="Geneva" charset="-128"/>
              </a:rPr>
            </a:br>
            <a:r>
              <a:rPr lang="en-US" altLang="en-US" sz="2400" dirty="0">
                <a:solidFill>
                  <a:srgbClr val="FFFFFF"/>
                </a:solidFill>
                <a:latin typeface="+mn-lt"/>
                <a:ea typeface="Geneva" charset="-128"/>
              </a:rPr>
              <a:t>everyone</a:t>
            </a:r>
          </a:p>
        </p:txBody>
      </p:sp>
      <p:grpSp>
        <p:nvGrpSpPr>
          <p:cNvPr id="2" name="Group 1">
            <a:extLst>
              <a:ext uri="{FF2B5EF4-FFF2-40B4-BE49-F238E27FC236}">
                <a16:creationId xmlns:a16="http://schemas.microsoft.com/office/drawing/2014/main" id="{B2D0D3A3-D946-0047-9227-B8FD39B5E3CC}"/>
              </a:ext>
            </a:extLst>
          </p:cNvPr>
          <p:cNvGrpSpPr/>
          <p:nvPr/>
        </p:nvGrpSpPr>
        <p:grpSpPr>
          <a:xfrm>
            <a:off x="3164891" y="1819595"/>
            <a:ext cx="2926136" cy="3730601"/>
            <a:chOff x="3164891" y="1819595"/>
            <a:chExt cx="2926136" cy="3730601"/>
          </a:xfrm>
        </p:grpSpPr>
        <p:sp>
          <p:nvSpPr>
            <p:cNvPr id="9" name="TextBox 8"/>
            <p:cNvSpPr txBox="1">
              <a:spLocks noChangeArrowheads="1"/>
            </p:cNvSpPr>
            <p:nvPr/>
          </p:nvSpPr>
          <p:spPr bwMode="auto">
            <a:xfrm>
              <a:off x="3164891" y="1819595"/>
              <a:ext cx="1108364" cy="81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lnSpc>
                  <a:spcPct val="95000"/>
                </a:lnSpc>
                <a:spcBef>
                  <a:spcPts val="1200"/>
                </a:spcBef>
                <a:spcAft>
                  <a:spcPts val="400"/>
                </a:spcAft>
                <a:buSzPct val="80000"/>
                <a:buFont typeface="Wingdings" panose="05000000000000000000" pitchFamily="2" charset="2"/>
                <a:buChar char="§"/>
                <a:defRPr sz="2200">
                  <a:solidFill>
                    <a:schemeClr val="tx1"/>
                  </a:solidFill>
                  <a:latin typeface="Charles Modern" panose="020B0503040503020204" pitchFamily="34" charset="0"/>
                </a:defRPr>
              </a:lvl1pPr>
              <a:lvl2pPr marL="742950" indent="-285750" eaLnBrk="0" hangingPunct="0">
                <a:lnSpc>
                  <a:spcPct val="95000"/>
                </a:lnSpc>
                <a:spcBef>
                  <a:spcPts val="400"/>
                </a:spcBef>
                <a:spcAft>
                  <a:spcPts val="200"/>
                </a:spcAft>
                <a:buFont typeface="Arial" panose="020B0604020202020204" pitchFamily="34" charset="0"/>
                <a:buChar char="−"/>
                <a:defRPr sz="2000">
                  <a:solidFill>
                    <a:schemeClr val="tx1"/>
                  </a:solidFill>
                  <a:latin typeface="Charles Modern" panose="020B0503040503020204" pitchFamily="34" charset="0"/>
                </a:defRPr>
              </a:lvl2pPr>
              <a:lvl3pPr marL="11430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3pPr>
              <a:lvl4pPr marL="1600200" indent="-228600" eaLnBrk="0" hangingPunct="0">
                <a:lnSpc>
                  <a:spcPct val="95000"/>
                </a:lnSpc>
                <a:spcBef>
                  <a:spcPts val="400"/>
                </a:spcBef>
                <a:spcAft>
                  <a:spcPts val="200"/>
                </a:spcAft>
                <a:buFont typeface="Arial" panose="020B0604020202020204" pitchFamily="34" charset="0"/>
                <a:buChar char="−"/>
                <a:defRPr>
                  <a:solidFill>
                    <a:schemeClr val="tx1"/>
                  </a:solidFill>
                  <a:latin typeface="Charles Modern" panose="020B0503040503020204" pitchFamily="34" charset="0"/>
                </a:defRPr>
              </a:lvl4pPr>
              <a:lvl5pPr marL="20574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5pPr>
              <a:lvl6pPr marL="25146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6pPr>
              <a:lvl7pPr marL="29718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7pPr>
              <a:lvl8pPr marL="34290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8pPr>
              <a:lvl9pPr marL="38862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9pPr>
            </a:lstStyle>
            <a:p>
              <a:pPr algn="r" eaLnBrk="1" hangingPunct="1">
                <a:lnSpc>
                  <a:spcPct val="100000"/>
                </a:lnSpc>
                <a:spcBef>
                  <a:spcPct val="50000"/>
                </a:spcBef>
                <a:spcAft>
                  <a:spcPct val="0"/>
                </a:spcAft>
                <a:buSzTx/>
                <a:buFontTx/>
                <a:buNone/>
              </a:pPr>
              <a:r>
                <a:rPr lang="en-US" altLang="en-US" sz="9600" dirty="0">
                  <a:solidFill>
                    <a:schemeClr val="tx2"/>
                  </a:solidFill>
                  <a:latin typeface="+mj-lt"/>
                  <a:ea typeface="Geneva" charset="-128"/>
                </a:rPr>
                <a:t>2</a:t>
              </a:r>
            </a:p>
          </p:txBody>
        </p:sp>
        <p:sp>
          <p:nvSpPr>
            <p:cNvPr id="10" name="TextBox 9"/>
            <p:cNvSpPr txBox="1">
              <a:spLocks noChangeArrowheads="1"/>
            </p:cNvSpPr>
            <p:nvPr/>
          </p:nvSpPr>
          <p:spPr bwMode="auto">
            <a:xfrm>
              <a:off x="3642718" y="3279472"/>
              <a:ext cx="2448309" cy="209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lnSpc>
                  <a:spcPct val="95000"/>
                </a:lnSpc>
                <a:spcBef>
                  <a:spcPts val="1200"/>
                </a:spcBef>
                <a:spcAft>
                  <a:spcPts val="400"/>
                </a:spcAft>
                <a:buSzPct val="80000"/>
                <a:buFont typeface="Wingdings" panose="05000000000000000000" pitchFamily="2" charset="2"/>
                <a:buChar char="§"/>
                <a:defRPr sz="2200">
                  <a:solidFill>
                    <a:schemeClr val="tx1"/>
                  </a:solidFill>
                  <a:latin typeface="Charles Modern" panose="020B0503040503020204" pitchFamily="34" charset="0"/>
                </a:defRPr>
              </a:lvl1pPr>
              <a:lvl2pPr marL="742950" indent="-285750" eaLnBrk="0" hangingPunct="0">
                <a:lnSpc>
                  <a:spcPct val="95000"/>
                </a:lnSpc>
                <a:spcBef>
                  <a:spcPts val="400"/>
                </a:spcBef>
                <a:spcAft>
                  <a:spcPts val="200"/>
                </a:spcAft>
                <a:buFont typeface="Arial" panose="020B0604020202020204" pitchFamily="34" charset="0"/>
                <a:buChar char="−"/>
                <a:defRPr sz="2000">
                  <a:solidFill>
                    <a:schemeClr val="tx1"/>
                  </a:solidFill>
                  <a:latin typeface="Charles Modern" panose="020B0503040503020204" pitchFamily="34" charset="0"/>
                </a:defRPr>
              </a:lvl2pPr>
              <a:lvl3pPr marL="11430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3pPr>
              <a:lvl4pPr marL="1600200" indent="-228600" eaLnBrk="0" hangingPunct="0">
                <a:lnSpc>
                  <a:spcPct val="95000"/>
                </a:lnSpc>
                <a:spcBef>
                  <a:spcPts val="400"/>
                </a:spcBef>
                <a:spcAft>
                  <a:spcPts val="200"/>
                </a:spcAft>
                <a:buFont typeface="Arial" panose="020B0604020202020204" pitchFamily="34" charset="0"/>
                <a:buChar char="−"/>
                <a:defRPr>
                  <a:solidFill>
                    <a:schemeClr val="tx1"/>
                  </a:solidFill>
                  <a:latin typeface="Charles Modern" panose="020B0503040503020204" pitchFamily="34" charset="0"/>
                </a:defRPr>
              </a:lvl4pPr>
              <a:lvl5pPr marL="20574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5pPr>
              <a:lvl6pPr marL="25146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6pPr>
              <a:lvl7pPr marL="29718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7pPr>
              <a:lvl8pPr marL="34290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8pPr>
              <a:lvl9pPr marL="38862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9pPr>
            </a:lstStyle>
            <a:p>
              <a:pPr eaLnBrk="1" hangingPunct="1">
                <a:lnSpc>
                  <a:spcPct val="100000"/>
                </a:lnSpc>
                <a:spcBef>
                  <a:spcPct val="50000"/>
                </a:spcBef>
                <a:buClrTx/>
                <a:buSzTx/>
                <a:buFontTx/>
                <a:buNone/>
                <a:defRPr/>
              </a:pPr>
              <a:r>
                <a:rPr kumimoji="1" lang="en-US" altLang="en-US" sz="2400" dirty="0">
                  <a:solidFill>
                    <a:srgbClr val="FFFFFF"/>
                  </a:solidFill>
                  <a:latin typeface="+mn-lt"/>
                  <a:ea typeface="Geneva" charset="-128"/>
                </a:rPr>
                <a:t>Your estate plan </a:t>
              </a:r>
              <a:br>
                <a:rPr kumimoji="1" lang="en-US" altLang="en-US" sz="2400" dirty="0">
                  <a:solidFill>
                    <a:srgbClr val="FFFFFF"/>
                  </a:solidFill>
                  <a:latin typeface="+mn-lt"/>
                  <a:ea typeface="Geneva" charset="-128"/>
                </a:rPr>
              </a:br>
              <a:r>
                <a:rPr kumimoji="1" lang="en-US" altLang="en-US" sz="2400" dirty="0">
                  <a:solidFill>
                    <a:srgbClr val="FFFFFF"/>
                  </a:solidFill>
                  <a:latin typeface="+mn-lt"/>
                  <a:ea typeface="Geneva" charset="-128"/>
                </a:rPr>
                <a:t>is part of a larger </a:t>
              </a:r>
              <a:br>
                <a:rPr kumimoji="1" lang="en-US" altLang="en-US" sz="2400" dirty="0">
                  <a:solidFill>
                    <a:srgbClr val="FFFFFF"/>
                  </a:solidFill>
                  <a:latin typeface="+mn-lt"/>
                  <a:ea typeface="Geneva" charset="-128"/>
                </a:rPr>
              </a:br>
              <a:r>
                <a:rPr kumimoji="1" lang="en-US" altLang="en-US" sz="2400" dirty="0">
                  <a:solidFill>
                    <a:srgbClr val="FFFFFF"/>
                  </a:solidFill>
                  <a:latin typeface="+mn-lt"/>
                  <a:ea typeface="Geneva" charset="-128"/>
                </a:rPr>
                <a:t>financial plan</a:t>
              </a:r>
              <a:endParaRPr lang="en-US" altLang="en-US" sz="2400" dirty="0">
                <a:solidFill>
                  <a:srgbClr val="FFFFFF"/>
                </a:solidFill>
                <a:latin typeface="+mn-lt"/>
                <a:ea typeface="Geneva" charset="-128"/>
              </a:endParaRPr>
            </a:p>
          </p:txBody>
        </p:sp>
        <p:cxnSp>
          <p:nvCxnSpPr>
            <p:cNvPr id="18" name="Straight Connector 17"/>
            <p:cNvCxnSpPr/>
            <p:nvPr/>
          </p:nvCxnSpPr>
          <p:spPr>
            <a:xfrm>
              <a:off x="3283852" y="1819595"/>
              <a:ext cx="0" cy="373060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6366555-A6E5-5E4D-9E8F-779EC62CE81F}"/>
              </a:ext>
            </a:extLst>
          </p:cNvPr>
          <p:cNvGrpSpPr/>
          <p:nvPr/>
        </p:nvGrpSpPr>
        <p:grpSpPr>
          <a:xfrm>
            <a:off x="6091028" y="1819595"/>
            <a:ext cx="2760873" cy="3730601"/>
            <a:chOff x="6091028" y="1819595"/>
            <a:chExt cx="2760873" cy="3730601"/>
          </a:xfrm>
        </p:grpSpPr>
        <p:sp>
          <p:nvSpPr>
            <p:cNvPr id="11" name="TextBox 10"/>
            <p:cNvSpPr txBox="1">
              <a:spLocks noChangeArrowheads="1"/>
            </p:cNvSpPr>
            <p:nvPr/>
          </p:nvSpPr>
          <p:spPr bwMode="auto">
            <a:xfrm>
              <a:off x="6091028" y="1819595"/>
              <a:ext cx="1108364" cy="81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lnSpc>
                  <a:spcPct val="95000"/>
                </a:lnSpc>
                <a:spcBef>
                  <a:spcPts val="1200"/>
                </a:spcBef>
                <a:spcAft>
                  <a:spcPts val="400"/>
                </a:spcAft>
                <a:buSzPct val="80000"/>
                <a:buFont typeface="Wingdings" panose="05000000000000000000" pitchFamily="2" charset="2"/>
                <a:buChar char="§"/>
                <a:defRPr sz="2200">
                  <a:solidFill>
                    <a:schemeClr val="tx1"/>
                  </a:solidFill>
                  <a:latin typeface="Charles Modern" panose="020B0503040503020204" pitchFamily="34" charset="0"/>
                </a:defRPr>
              </a:lvl1pPr>
              <a:lvl2pPr marL="742950" indent="-285750" eaLnBrk="0" hangingPunct="0">
                <a:lnSpc>
                  <a:spcPct val="95000"/>
                </a:lnSpc>
                <a:spcBef>
                  <a:spcPts val="400"/>
                </a:spcBef>
                <a:spcAft>
                  <a:spcPts val="200"/>
                </a:spcAft>
                <a:buFont typeface="Arial" panose="020B0604020202020204" pitchFamily="34" charset="0"/>
                <a:buChar char="−"/>
                <a:defRPr sz="2000">
                  <a:solidFill>
                    <a:schemeClr val="tx1"/>
                  </a:solidFill>
                  <a:latin typeface="Charles Modern" panose="020B0503040503020204" pitchFamily="34" charset="0"/>
                </a:defRPr>
              </a:lvl2pPr>
              <a:lvl3pPr marL="11430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3pPr>
              <a:lvl4pPr marL="1600200" indent="-228600" eaLnBrk="0" hangingPunct="0">
                <a:lnSpc>
                  <a:spcPct val="95000"/>
                </a:lnSpc>
                <a:spcBef>
                  <a:spcPts val="400"/>
                </a:spcBef>
                <a:spcAft>
                  <a:spcPts val="200"/>
                </a:spcAft>
                <a:buFont typeface="Arial" panose="020B0604020202020204" pitchFamily="34" charset="0"/>
                <a:buChar char="−"/>
                <a:defRPr>
                  <a:solidFill>
                    <a:schemeClr val="tx1"/>
                  </a:solidFill>
                  <a:latin typeface="Charles Modern" panose="020B0503040503020204" pitchFamily="34" charset="0"/>
                </a:defRPr>
              </a:lvl4pPr>
              <a:lvl5pPr marL="20574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5pPr>
              <a:lvl6pPr marL="25146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6pPr>
              <a:lvl7pPr marL="29718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7pPr>
              <a:lvl8pPr marL="34290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8pPr>
              <a:lvl9pPr marL="38862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9pPr>
            </a:lstStyle>
            <a:p>
              <a:pPr algn="r" eaLnBrk="1" hangingPunct="1">
                <a:lnSpc>
                  <a:spcPct val="100000"/>
                </a:lnSpc>
                <a:spcBef>
                  <a:spcPct val="50000"/>
                </a:spcBef>
                <a:spcAft>
                  <a:spcPct val="0"/>
                </a:spcAft>
                <a:buSzTx/>
                <a:buFontTx/>
                <a:buNone/>
              </a:pPr>
              <a:r>
                <a:rPr lang="en-US" altLang="en-US" sz="9600" dirty="0">
                  <a:solidFill>
                    <a:schemeClr val="tx2"/>
                  </a:solidFill>
                  <a:latin typeface="+mj-lt"/>
                  <a:ea typeface="Geneva" charset="-128"/>
                </a:rPr>
                <a:t>3</a:t>
              </a:r>
            </a:p>
          </p:txBody>
        </p:sp>
        <p:sp>
          <p:nvSpPr>
            <p:cNvPr id="12" name="TextBox 11"/>
            <p:cNvSpPr txBox="1"/>
            <p:nvPr/>
          </p:nvSpPr>
          <p:spPr>
            <a:xfrm>
              <a:off x="6575708" y="3279472"/>
              <a:ext cx="2276193" cy="1406829"/>
            </a:xfrm>
            <a:prstGeom prst="rect">
              <a:avLst/>
            </a:prstGeom>
            <a:noFill/>
          </p:spPr>
          <p:txBody>
            <a:bodyPr wrap="square" lIns="0" tIns="0" rIns="0" bIns="0">
              <a:noAutofit/>
            </a:bodyPr>
            <a:lstStyle/>
            <a:p>
              <a:pPr>
                <a:spcBef>
                  <a:spcPct val="50000"/>
                </a:spcBef>
                <a:defRPr/>
              </a:pPr>
              <a:r>
                <a:rPr kumimoji="1" lang="en-US" altLang="en-US" sz="2400" dirty="0">
                  <a:solidFill>
                    <a:srgbClr val="FFFFFF"/>
                  </a:solidFill>
                  <a:ea typeface="Geneva" charset="-128"/>
                </a:rPr>
                <a:t>You have many choices when addressing your needs</a:t>
              </a:r>
              <a:endParaRPr lang="en-US" altLang="en-US" sz="2400" dirty="0">
                <a:solidFill>
                  <a:srgbClr val="FFFFFF"/>
                </a:solidFill>
                <a:ea typeface="Geneva" charset="-128"/>
              </a:endParaRPr>
            </a:p>
          </p:txBody>
        </p:sp>
        <p:cxnSp>
          <p:nvCxnSpPr>
            <p:cNvPr id="19" name="Straight Connector 18"/>
            <p:cNvCxnSpPr/>
            <p:nvPr/>
          </p:nvCxnSpPr>
          <p:spPr>
            <a:xfrm>
              <a:off x="6204855" y="1819595"/>
              <a:ext cx="0" cy="373060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69271D58-C28A-F04D-9766-2755F0578421}"/>
              </a:ext>
            </a:extLst>
          </p:cNvPr>
          <p:cNvGrpSpPr/>
          <p:nvPr/>
        </p:nvGrpSpPr>
        <p:grpSpPr>
          <a:xfrm>
            <a:off x="9035308" y="1779798"/>
            <a:ext cx="2775702" cy="3730601"/>
            <a:chOff x="9035308" y="1779798"/>
            <a:chExt cx="2775702" cy="3730601"/>
          </a:xfrm>
        </p:grpSpPr>
        <p:sp>
          <p:nvSpPr>
            <p:cNvPr id="13" name="TextBox 12"/>
            <p:cNvSpPr txBox="1">
              <a:spLocks noChangeArrowheads="1"/>
            </p:cNvSpPr>
            <p:nvPr/>
          </p:nvSpPr>
          <p:spPr bwMode="auto">
            <a:xfrm>
              <a:off x="9035308" y="1819595"/>
              <a:ext cx="1108364" cy="81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lnSpc>
                  <a:spcPct val="95000"/>
                </a:lnSpc>
                <a:spcBef>
                  <a:spcPts val="1200"/>
                </a:spcBef>
                <a:spcAft>
                  <a:spcPts val="400"/>
                </a:spcAft>
                <a:buSzPct val="80000"/>
                <a:buFont typeface="Wingdings" panose="05000000000000000000" pitchFamily="2" charset="2"/>
                <a:buChar char="§"/>
                <a:defRPr sz="2200">
                  <a:solidFill>
                    <a:schemeClr val="tx1"/>
                  </a:solidFill>
                  <a:latin typeface="Charles Modern" panose="020B0503040503020204" pitchFamily="34" charset="0"/>
                </a:defRPr>
              </a:lvl1pPr>
              <a:lvl2pPr marL="742950" indent="-285750" eaLnBrk="0" hangingPunct="0">
                <a:lnSpc>
                  <a:spcPct val="95000"/>
                </a:lnSpc>
                <a:spcBef>
                  <a:spcPts val="400"/>
                </a:spcBef>
                <a:spcAft>
                  <a:spcPts val="200"/>
                </a:spcAft>
                <a:buFont typeface="Arial" panose="020B0604020202020204" pitchFamily="34" charset="0"/>
                <a:buChar char="−"/>
                <a:defRPr sz="2000">
                  <a:solidFill>
                    <a:schemeClr val="tx1"/>
                  </a:solidFill>
                  <a:latin typeface="Charles Modern" panose="020B0503040503020204" pitchFamily="34" charset="0"/>
                </a:defRPr>
              </a:lvl2pPr>
              <a:lvl3pPr marL="11430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3pPr>
              <a:lvl4pPr marL="1600200" indent="-228600" eaLnBrk="0" hangingPunct="0">
                <a:lnSpc>
                  <a:spcPct val="95000"/>
                </a:lnSpc>
                <a:spcBef>
                  <a:spcPts val="400"/>
                </a:spcBef>
                <a:spcAft>
                  <a:spcPts val="200"/>
                </a:spcAft>
                <a:buFont typeface="Arial" panose="020B0604020202020204" pitchFamily="34" charset="0"/>
                <a:buChar char="−"/>
                <a:defRPr>
                  <a:solidFill>
                    <a:schemeClr val="tx1"/>
                  </a:solidFill>
                  <a:latin typeface="Charles Modern" panose="020B0503040503020204" pitchFamily="34" charset="0"/>
                </a:defRPr>
              </a:lvl4pPr>
              <a:lvl5pPr marL="2057400" indent="-228600" eaLnBrk="0"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5pPr>
              <a:lvl6pPr marL="25146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6pPr>
              <a:lvl7pPr marL="29718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7pPr>
              <a:lvl8pPr marL="34290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8pPr>
              <a:lvl9pPr marL="3886200" indent="-228600" eaLnBrk="0" fontAlgn="base" hangingPunct="0">
                <a:lnSpc>
                  <a:spcPct val="95000"/>
                </a:lnSpc>
                <a:spcBef>
                  <a:spcPts val="400"/>
                </a:spcBef>
                <a:spcAft>
                  <a:spcPts val="200"/>
                </a:spcAft>
                <a:buSzPct val="80000"/>
                <a:buFont typeface="Wingdings" panose="05000000000000000000" pitchFamily="2" charset="2"/>
                <a:buChar char="§"/>
                <a:defRPr>
                  <a:solidFill>
                    <a:schemeClr val="tx1"/>
                  </a:solidFill>
                  <a:latin typeface="Charles Modern" panose="020B0503040503020204" pitchFamily="34" charset="0"/>
                </a:defRPr>
              </a:lvl9pPr>
            </a:lstStyle>
            <a:p>
              <a:pPr algn="r" eaLnBrk="1" hangingPunct="1">
                <a:lnSpc>
                  <a:spcPct val="100000"/>
                </a:lnSpc>
                <a:spcBef>
                  <a:spcPct val="50000"/>
                </a:spcBef>
                <a:spcAft>
                  <a:spcPct val="0"/>
                </a:spcAft>
                <a:buSzTx/>
                <a:buFontTx/>
                <a:buNone/>
              </a:pPr>
              <a:r>
                <a:rPr lang="en-US" altLang="en-US" sz="9600" dirty="0">
                  <a:solidFill>
                    <a:schemeClr val="tx2"/>
                  </a:solidFill>
                  <a:latin typeface="+mj-lt"/>
                  <a:ea typeface="Geneva" charset="-128"/>
                </a:rPr>
                <a:t>4</a:t>
              </a:r>
            </a:p>
          </p:txBody>
        </p:sp>
        <p:sp>
          <p:nvSpPr>
            <p:cNvPr id="14" name="TextBox 13"/>
            <p:cNvSpPr txBox="1"/>
            <p:nvPr/>
          </p:nvSpPr>
          <p:spPr>
            <a:xfrm>
              <a:off x="9526835" y="3279471"/>
              <a:ext cx="2284175" cy="1854958"/>
            </a:xfrm>
            <a:prstGeom prst="rect">
              <a:avLst/>
            </a:prstGeom>
            <a:noFill/>
          </p:spPr>
          <p:txBody>
            <a:bodyPr wrap="none" lIns="0" tIns="0" rIns="0" bIns="0"/>
            <a:lstStyle/>
            <a:p>
              <a:pPr fontAlgn="auto">
                <a:spcBef>
                  <a:spcPct val="50000"/>
                </a:spcBef>
                <a:spcAft>
                  <a:spcPts val="0"/>
                </a:spcAft>
                <a:defRPr/>
              </a:pPr>
              <a:r>
                <a:rPr kumimoji="1" lang="en-US" sz="2400" kern="0" dirty="0">
                  <a:solidFill>
                    <a:srgbClr val="FFFFFF"/>
                  </a:solidFill>
                  <a:ea typeface="Geneva" charset="-128"/>
                  <a:cs typeface="Charles Modern Light"/>
                </a:rPr>
                <a:t>Leverage your  </a:t>
              </a:r>
              <a:br>
                <a:rPr kumimoji="1" lang="en-US" sz="2400" kern="0" dirty="0">
                  <a:solidFill>
                    <a:srgbClr val="FFFFFF"/>
                  </a:solidFill>
                  <a:ea typeface="Geneva" charset="-128"/>
                  <a:cs typeface="Charles Modern Light"/>
                </a:rPr>
              </a:br>
              <a:r>
                <a:rPr kumimoji="1" lang="en-US" sz="2400" kern="0" dirty="0">
                  <a:solidFill>
                    <a:srgbClr val="FFFFFF"/>
                  </a:solidFill>
                  <a:ea typeface="Geneva" charset="-128"/>
                  <a:cs typeface="Charles Modern Light"/>
                </a:rPr>
                <a:t>available </a:t>
              </a:r>
              <a:br>
                <a:rPr kumimoji="1" lang="en-US" sz="2400" kern="0" dirty="0">
                  <a:solidFill>
                    <a:srgbClr val="FFFFFF"/>
                  </a:solidFill>
                  <a:ea typeface="Geneva" charset="-128"/>
                  <a:cs typeface="Charles Modern Light"/>
                </a:rPr>
              </a:br>
              <a:r>
                <a:rPr kumimoji="1" lang="en-US" sz="2400" kern="0" dirty="0">
                  <a:solidFill>
                    <a:srgbClr val="FFFFFF"/>
                  </a:solidFill>
                  <a:ea typeface="Geneva" charset="-128"/>
                  <a:cs typeface="Charles Modern Light"/>
                </a:rPr>
                <a:t>resources</a:t>
              </a:r>
            </a:p>
          </p:txBody>
        </p:sp>
        <p:cxnSp>
          <p:nvCxnSpPr>
            <p:cNvPr id="20" name="Straight Connector 19"/>
            <p:cNvCxnSpPr/>
            <p:nvPr/>
          </p:nvCxnSpPr>
          <p:spPr>
            <a:xfrm>
              <a:off x="9125857" y="1779798"/>
              <a:ext cx="0" cy="373060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22</a:t>
            </a:fld>
            <a:endParaRPr lang="en-US" dirty="0">
              <a:solidFill>
                <a:srgbClr val="FFFFFF"/>
              </a:solidFill>
            </a:endParaRPr>
          </a:p>
        </p:txBody>
      </p:sp>
      <p:sp>
        <p:nvSpPr>
          <p:cNvPr id="24" name="TextBox 23"/>
          <p:cNvSpPr txBox="1"/>
          <p:nvPr/>
        </p:nvSpPr>
        <p:spPr>
          <a:xfrm>
            <a:off x="7252397" y="6440200"/>
            <a:ext cx="4462724" cy="338554"/>
          </a:xfrm>
          <a:prstGeom prst="rect">
            <a:avLst/>
          </a:prstGeom>
          <a:noFill/>
        </p:spPr>
        <p:txBody>
          <a:bodyPr wrap="square" rtlCol="0">
            <a:spAutoFit/>
          </a:bodyPr>
          <a:lstStyle/>
          <a:p>
            <a:pPr algn="r"/>
            <a:r>
              <a:rPr lang="en-US" sz="800" dirty="0">
                <a:solidFill>
                  <a:schemeClr val="bg1"/>
                </a:solidFill>
              </a:rPr>
              <a:t>©2025 Charles Schwab &amp; Co., Inc. (“Schwab”). All rights reserved. Member SIPC.</a:t>
            </a:r>
          </a:p>
          <a:p>
            <a:pPr algn="r"/>
            <a:endParaRPr lang="en-US" sz="800" dirty="0">
              <a:solidFill>
                <a:schemeClr val="bg1"/>
              </a:solidFill>
            </a:endParaRPr>
          </a:p>
        </p:txBody>
      </p:sp>
    </p:spTree>
    <p:extLst>
      <p:ext uri="{BB962C8B-B14F-4D97-AF65-F5344CB8AC3E}">
        <p14:creationId xmlns:p14="http://schemas.microsoft.com/office/powerpoint/2010/main" val="41011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735208" y="486168"/>
            <a:ext cx="3590908" cy="515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2800" b="0">
                <a:solidFill>
                  <a:schemeClr val="tx2"/>
                </a:solidFill>
                <a:latin typeface="+mj-lt"/>
                <a:ea typeface="+mj-ea"/>
                <a:cs typeface="+mj-cs"/>
              </a:defRPr>
            </a:lvl1pPr>
            <a:lvl2pPr algn="l" rtl="0" eaLnBrk="1" fontAlgn="base" hangingPunct="1">
              <a:lnSpc>
                <a:spcPct val="90000"/>
              </a:lnSpc>
              <a:spcBef>
                <a:spcPct val="0"/>
              </a:spcBef>
              <a:spcAft>
                <a:spcPct val="0"/>
              </a:spcAft>
              <a:defRPr sz="3100" b="1">
                <a:solidFill>
                  <a:schemeClr val="tx2"/>
                </a:solidFill>
                <a:latin typeface="Arial" charset="0"/>
                <a:cs typeface="Arial" charset="0"/>
              </a:defRPr>
            </a:lvl2pPr>
            <a:lvl3pPr algn="l" rtl="0" eaLnBrk="1" fontAlgn="base" hangingPunct="1">
              <a:lnSpc>
                <a:spcPct val="90000"/>
              </a:lnSpc>
              <a:spcBef>
                <a:spcPct val="0"/>
              </a:spcBef>
              <a:spcAft>
                <a:spcPct val="0"/>
              </a:spcAft>
              <a:defRPr sz="3100" b="1">
                <a:solidFill>
                  <a:schemeClr val="tx2"/>
                </a:solidFill>
                <a:latin typeface="Arial" charset="0"/>
                <a:cs typeface="Arial" charset="0"/>
              </a:defRPr>
            </a:lvl3pPr>
            <a:lvl4pPr algn="l" rtl="0" eaLnBrk="1" fontAlgn="base" hangingPunct="1">
              <a:lnSpc>
                <a:spcPct val="90000"/>
              </a:lnSpc>
              <a:spcBef>
                <a:spcPct val="0"/>
              </a:spcBef>
              <a:spcAft>
                <a:spcPct val="0"/>
              </a:spcAft>
              <a:defRPr sz="3100" b="1">
                <a:solidFill>
                  <a:schemeClr val="tx2"/>
                </a:solidFill>
                <a:latin typeface="Arial" charset="0"/>
                <a:cs typeface="Arial" charset="0"/>
              </a:defRPr>
            </a:lvl4pPr>
            <a:lvl5pPr algn="l" rtl="0" eaLnBrk="1" fontAlgn="base" hangingPunct="1">
              <a:lnSpc>
                <a:spcPct val="90000"/>
              </a:lnSpc>
              <a:spcBef>
                <a:spcPct val="0"/>
              </a:spcBef>
              <a:spcAft>
                <a:spcPct val="0"/>
              </a:spcAft>
              <a:defRPr sz="3100" b="1">
                <a:solidFill>
                  <a:schemeClr val="tx2"/>
                </a:solidFill>
                <a:latin typeface="Arial" charset="0"/>
                <a:cs typeface="Arial" charset="0"/>
              </a:defRPr>
            </a:lvl5pPr>
            <a:lvl6pPr marL="502920" algn="ctr" rtl="0" eaLnBrk="1" fontAlgn="base" hangingPunct="1">
              <a:spcBef>
                <a:spcPct val="0"/>
              </a:spcBef>
              <a:spcAft>
                <a:spcPct val="0"/>
              </a:spcAft>
              <a:defRPr sz="4800">
                <a:solidFill>
                  <a:schemeClr val="tx2"/>
                </a:solidFill>
                <a:latin typeface="Arial" charset="0"/>
                <a:cs typeface="Arial" charset="0"/>
              </a:defRPr>
            </a:lvl6pPr>
            <a:lvl7pPr marL="1005840" algn="ctr" rtl="0" eaLnBrk="1" fontAlgn="base" hangingPunct="1">
              <a:spcBef>
                <a:spcPct val="0"/>
              </a:spcBef>
              <a:spcAft>
                <a:spcPct val="0"/>
              </a:spcAft>
              <a:defRPr sz="4800">
                <a:solidFill>
                  <a:schemeClr val="tx2"/>
                </a:solidFill>
                <a:latin typeface="Arial" charset="0"/>
                <a:cs typeface="Arial" charset="0"/>
              </a:defRPr>
            </a:lvl7pPr>
            <a:lvl8pPr marL="1508760" algn="ctr" rtl="0" eaLnBrk="1" fontAlgn="base" hangingPunct="1">
              <a:spcBef>
                <a:spcPct val="0"/>
              </a:spcBef>
              <a:spcAft>
                <a:spcPct val="0"/>
              </a:spcAft>
              <a:defRPr sz="4800">
                <a:solidFill>
                  <a:schemeClr val="tx2"/>
                </a:solidFill>
                <a:latin typeface="Arial" charset="0"/>
                <a:cs typeface="Arial" charset="0"/>
              </a:defRPr>
            </a:lvl8pPr>
            <a:lvl9pPr marL="2011680" algn="ctr" rtl="0" eaLnBrk="1" fontAlgn="base" hangingPunct="1">
              <a:spcBef>
                <a:spcPct val="0"/>
              </a:spcBef>
              <a:spcAft>
                <a:spcPct val="0"/>
              </a:spcAft>
              <a:defRPr sz="4800">
                <a:solidFill>
                  <a:schemeClr val="tx2"/>
                </a:solidFill>
                <a:latin typeface="Arial" charset="0"/>
                <a:cs typeface="Arial" charset="0"/>
              </a:defRPr>
            </a:lvl9pPr>
          </a:lstStyle>
          <a:p>
            <a:r>
              <a:rPr lang="en-US" sz="4400" dirty="0">
                <a:solidFill>
                  <a:srgbClr val="425563"/>
                </a:solidFill>
                <a:latin typeface="+mn-lt"/>
              </a:rPr>
              <a:t>Take your </a:t>
            </a:r>
            <a:br>
              <a:rPr lang="en-US" sz="4400" dirty="0">
                <a:solidFill>
                  <a:srgbClr val="425563"/>
                </a:solidFill>
                <a:latin typeface="+mn-lt"/>
              </a:rPr>
            </a:br>
            <a:r>
              <a:rPr lang="en-US" sz="4400" dirty="0">
                <a:solidFill>
                  <a:srgbClr val="425563"/>
                </a:solidFill>
                <a:latin typeface="+mn-lt"/>
              </a:rPr>
              <a:t>next steps</a:t>
            </a:r>
          </a:p>
        </p:txBody>
      </p:sp>
      <p:sp>
        <p:nvSpPr>
          <p:cNvPr id="18" name="Text Placeholder 17"/>
          <p:cNvSpPr>
            <a:spLocks noGrp="1"/>
          </p:cNvSpPr>
          <p:nvPr>
            <p:ph type="body" sz="quarter" idx="4294967295"/>
          </p:nvPr>
        </p:nvSpPr>
        <p:spPr>
          <a:xfrm>
            <a:off x="4895479" y="575681"/>
            <a:ext cx="2474664" cy="2474664"/>
          </a:xfrm>
          <a:prstGeom prst="rect">
            <a:avLst/>
          </a:prstGeom>
          <a:solidFill>
            <a:srgbClr val="13A6E1"/>
          </a:solidFill>
        </p:spPr>
        <p:txBody>
          <a:bodyPr lIns="182880" tIns="182880" rIns="182880" bIns="274320" anchor="b"/>
          <a:lstStyle>
            <a:lvl1pPr marL="0" indent="4763">
              <a:buFont typeface="Arial" panose="020B0604020202020204" pitchFamily="34" charset="0"/>
              <a:buChar char="​"/>
              <a:defRPr sz="5400">
                <a:solidFill>
                  <a:schemeClr val="tx2"/>
                </a:solidFill>
              </a:defRPr>
            </a:lvl1pPr>
            <a:lvl2pPr marL="0" indent="3175">
              <a:lnSpc>
                <a:spcPct val="100000"/>
              </a:lnSpc>
              <a:buFont typeface="Arial" panose="020B0604020202020204" pitchFamily="34" charset="0"/>
              <a:buChar char="​"/>
              <a:tabLst/>
              <a:defRPr sz="2000">
                <a:solidFill>
                  <a:schemeClr val="tx2"/>
                </a:solidFill>
              </a:defRPr>
            </a:lvl2pPr>
            <a:lvl3pPr marL="0" indent="3175">
              <a:lnSpc>
                <a:spcPct val="100000"/>
              </a:lnSpc>
              <a:spcBef>
                <a:spcPts val="1200"/>
              </a:spcBef>
              <a:buFont typeface="Arial" panose="020B0604020202020204" pitchFamily="34" charset="0"/>
              <a:buChar char="​"/>
              <a:tabLst/>
              <a:defRPr sz="1600">
                <a:solidFill>
                  <a:schemeClr val="tx2"/>
                </a:solidFill>
              </a:defRPr>
            </a:lvl3pPr>
            <a:lvl4pPr marL="0" indent="0">
              <a:lnSpc>
                <a:spcPct val="100000"/>
              </a:lnSpc>
              <a:spcBef>
                <a:spcPts val="0"/>
              </a:spcBef>
              <a:tabLst/>
              <a:defRPr sz="1200">
                <a:solidFill>
                  <a:schemeClr val="tx2"/>
                </a:solidFill>
              </a:defRPr>
            </a:lvl4pPr>
            <a:lvl5pPr marL="0" indent="0">
              <a:lnSpc>
                <a:spcPct val="100000"/>
              </a:lnSpc>
              <a:spcBef>
                <a:spcPts val="0"/>
              </a:spcBef>
              <a:tabLst/>
              <a:defRPr sz="1200">
                <a:solidFill>
                  <a:schemeClr val="tx2"/>
                </a:solidFill>
              </a:defRPr>
            </a:lvl5pPr>
          </a:lstStyle>
          <a:p>
            <a:pPr indent="0"/>
            <a:r>
              <a:rPr lang="en-US" sz="2600" dirty="0">
                <a:solidFill>
                  <a:schemeClr val="bg1"/>
                </a:solidFill>
              </a:rPr>
              <a:t>Take inventory</a:t>
            </a:r>
          </a:p>
        </p:txBody>
      </p:sp>
      <p:sp>
        <p:nvSpPr>
          <p:cNvPr id="19" name="Text Placeholder 17"/>
          <p:cNvSpPr>
            <a:spLocks noGrp="1"/>
          </p:cNvSpPr>
          <p:nvPr>
            <p:ph type="body" sz="quarter" idx="4294967295"/>
          </p:nvPr>
        </p:nvSpPr>
        <p:spPr>
          <a:xfrm>
            <a:off x="4895479" y="3161538"/>
            <a:ext cx="2474664" cy="2474664"/>
          </a:xfrm>
          <a:prstGeom prst="rect">
            <a:avLst/>
          </a:prstGeom>
          <a:solidFill>
            <a:srgbClr val="148A91"/>
          </a:solidFill>
        </p:spPr>
        <p:txBody>
          <a:bodyPr lIns="182880" tIns="182880" rIns="182880" bIns="182880" anchor="b">
            <a:normAutofit/>
          </a:bodyPr>
          <a:lstStyle>
            <a:lvl1pPr marL="0" indent="0">
              <a:buFont typeface="Arial" panose="020B0604020202020204" pitchFamily="34" charset="0"/>
              <a:buChar char="​"/>
              <a:defRPr sz="5400">
                <a:solidFill>
                  <a:schemeClr val="tx1"/>
                </a:solidFill>
              </a:defRPr>
            </a:lvl1pPr>
            <a:lvl2pPr marL="0" indent="0">
              <a:lnSpc>
                <a:spcPct val="100000"/>
              </a:lnSpc>
              <a:buFont typeface="Arial" panose="020B0604020202020204" pitchFamily="34" charset="0"/>
              <a:buChar char="​"/>
              <a:tabLst/>
              <a:defRPr sz="2000">
                <a:solidFill>
                  <a:schemeClr val="tx1"/>
                </a:solidFill>
              </a:defRPr>
            </a:lvl2pPr>
            <a:lvl3pPr marL="0" indent="3175">
              <a:lnSpc>
                <a:spcPct val="100000"/>
              </a:lnSpc>
              <a:spcBef>
                <a:spcPts val="1200"/>
              </a:spcBef>
              <a:buFont typeface="Arial" panose="020B0604020202020204" pitchFamily="34" charset="0"/>
              <a:buChar char="​"/>
              <a:tabLst/>
              <a:defRPr sz="1600">
                <a:solidFill>
                  <a:schemeClr val="tx1"/>
                </a:solidFill>
              </a:defRPr>
            </a:lvl3pPr>
            <a:lvl4pPr marL="0" indent="0">
              <a:lnSpc>
                <a:spcPct val="100000"/>
              </a:lnSpc>
              <a:spcBef>
                <a:spcPts val="0"/>
              </a:spcBef>
              <a:tabLst/>
              <a:defRPr sz="1200">
                <a:solidFill>
                  <a:schemeClr val="tx1"/>
                </a:solidFill>
              </a:defRPr>
            </a:lvl4pPr>
            <a:lvl5pPr marL="0" indent="0">
              <a:lnSpc>
                <a:spcPct val="100000"/>
              </a:lnSpc>
              <a:spcBef>
                <a:spcPts val="0"/>
              </a:spcBef>
              <a:tabLst/>
              <a:defRPr sz="1200">
                <a:solidFill>
                  <a:schemeClr val="tx1"/>
                </a:solidFill>
              </a:defRPr>
            </a:lvl5pPr>
          </a:lstStyle>
          <a:p>
            <a:pPr>
              <a:lnSpc>
                <a:spcPct val="100000"/>
              </a:lnSpc>
            </a:pPr>
            <a:r>
              <a:rPr lang="en-US" sz="2600" dirty="0">
                <a:solidFill>
                  <a:schemeClr val="bg1"/>
                </a:solidFill>
              </a:rPr>
              <a:t>Put your plan into action</a:t>
            </a:r>
            <a:endParaRPr lang="en-US" sz="2600" kern="1200" dirty="0">
              <a:solidFill>
                <a:schemeClr val="bg1"/>
              </a:solidFill>
            </a:endParaRPr>
          </a:p>
        </p:txBody>
      </p:sp>
      <p:sp>
        <p:nvSpPr>
          <p:cNvPr id="9" name="Text Placeholder 17"/>
          <p:cNvSpPr>
            <a:spLocks noGrp="1"/>
          </p:cNvSpPr>
          <p:nvPr>
            <p:ph type="body" sz="quarter" idx="4294967295"/>
          </p:nvPr>
        </p:nvSpPr>
        <p:spPr>
          <a:xfrm>
            <a:off x="7497752" y="572404"/>
            <a:ext cx="2474664" cy="2474664"/>
          </a:xfrm>
          <a:prstGeom prst="rect">
            <a:avLst/>
          </a:prstGeom>
          <a:solidFill>
            <a:srgbClr val="50616E"/>
          </a:solidFill>
        </p:spPr>
        <p:txBody>
          <a:bodyPr lIns="182880" tIns="182880" rIns="182880" bIns="274320" anchor="b">
            <a:normAutofit/>
          </a:bodyPr>
          <a:lstStyle>
            <a:lvl1pPr marL="0" indent="4763">
              <a:buFont typeface="Arial" panose="020B0604020202020204" pitchFamily="34" charset="0"/>
              <a:buChar char="​"/>
              <a:defRPr sz="5400">
                <a:solidFill>
                  <a:schemeClr val="tx2"/>
                </a:solidFill>
              </a:defRPr>
            </a:lvl1pPr>
            <a:lvl2pPr marL="0" indent="3175">
              <a:lnSpc>
                <a:spcPct val="100000"/>
              </a:lnSpc>
              <a:buFont typeface="Arial" panose="020B0604020202020204" pitchFamily="34" charset="0"/>
              <a:buChar char="​"/>
              <a:tabLst/>
              <a:defRPr sz="2000">
                <a:solidFill>
                  <a:schemeClr val="tx2"/>
                </a:solidFill>
              </a:defRPr>
            </a:lvl2pPr>
            <a:lvl3pPr marL="0" indent="3175">
              <a:lnSpc>
                <a:spcPct val="100000"/>
              </a:lnSpc>
              <a:spcBef>
                <a:spcPts val="1200"/>
              </a:spcBef>
              <a:buFont typeface="Arial" panose="020B0604020202020204" pitchFamily="34" charset="0"/>
              <a:buChar char="​"/>
              <a:tabLst/>
              <a:defRPr sz="1600">
                <a:solidFill>
                  <a:schemeClr val="tx2"/>
                </a:solidFill>
              </a:defRPr>
            </a:lvl3pPr>
            <a:lvl4pPr marL="0" indent="0">
              <a:lnSpc>
                <a:spcPct val="100000"/>
              </a:lnSpc>
              <a:spcBef>
                <a:spcPts val="0"/>
              </a:spcBef>
              <a:tabLst/>
              <a:defRPr sz="1200">
                <a:solidFill>
                  <a:schemeClr val="tx2"/>
                </a:solidFill>
              </a:defRPr>
            </a:lvl4pPr>
            <a:lvl5pPr marL="0" indent="0">
              <a:lnSpc>
                <a:spcPct val="100000"/>
              </a:lnSpc>
              <a:spcBef>
                <a:spcPts val="0"/>
              </a:spcBef>
              <a:tabLst/>
              <a:defRPr sz="1200">
                <a:solidFill>
                  <a:schemeClr val="tx2"/>
                </a:solidFill>
              </a:defRPr>
            </a:lvl5pPr>
          </a:lstStyle>
          <a:p>
            <a:pPr indent="0"/>
            <a:r>
              <a:rPr lang="en-US" sz="2600" dirty="0">
                <a:solidFill>
                  <a:schemeClr val="bg1"/>
                </a:solidFill>
              </a:rPr>
              <a:t>Create a plan</a:t>
            </a:r>
          </a:p>
        </p:txBody>
      </p:sp>
      <p:sp>
        <p:nvSpPr>
          <p:cNvPr id="12" name="Text Placeholder 17"/>
          <p:cNvSpPr>
            <a:spLocks noGrp="1"/>
          </p:cNvSpPr>
          <p:nvPr>
            <p:ph type="body" sz="quarter" idx="4294967295"/>
          </p:nvPr>
        </p:nvSpPr>
        <p:spPr>
          <a:xfrm>
            <a:off x="7497752" y="3158261"/>
            <a:ext cx="2474664" cy="2474664"/>
          </a:xfrm>
          <a:prstGeom prst="rect">
            <a:avLst/>
          </a:prstGeom>
          <a:solidFill>
            <a:srgbClr val="5077AF"/>
          </a:solidFill>
        </p:spPr>
        <p:txBody>
          <a:bodyPr lIns="182880" tIns="182880" rIns="182880" bIns="182880" anchor="b"/>
          <a:lstStyle>
            <a:lvl1pPr marL="0" indent="0">
              <a:buFont typeface="Arial" panose="020B0604020202020204" pitchFamily="34" charset="0"/>
              <a:buChar char="​"/>
              <a:defRPr sz="5400">
                <a:solidFill>
                  <a:schemeClr val="tx1"/>
                </a:solidFill>
              </a:defRPr>
            </a:lvl1pPr>
            <a:lvl2pPr marL="0" indent="0">
              <a:lnSpc>
                <a:spcPct val="100000"/>
              </a:lnSpc>
              <a:buFont typeface="Arial" panose="020B0604020202020204" pitchFamily="34" charset="0"/>
              <a:buChar char="​"/>
              <a:tabLst/>
              <a:defRPr sz="2000">
                <a:solidFill>
                  <a:schemeClr val="tx1"/>
                </a:solidFill>
              </a:defRPr>
            </a:lvl2pPr>
            <a:lvl3pPr marL="0" indent="3175">
              <a:lnSpc>
                <a:spcPct val="100000"/>
              </a:lnSpc>
              <a:spcBef>
                <a:spcPts val="1200"/>
              </a:spcBef>
              <a:buFont typeface="Arial" panose="020B0604020202020204" pitchFamily="34" charset="0"/>
              <a:buChar char="​"/>
              <a:tabLst/>
              <a:defRPr sz="1600">
                <a:solidFill>
                  <a:schemeClr val="tx1"/>
                </a:solidFill>
              </a:defRPr>
            </a:lvl3pPr>
            <a:lvl4pPr marL="0" indent="0">
              <a:lnSpc>
                <a:spcPct val="100000"/>
              </a:lnSpc>
              <a:spcBef>
                <a:spcPts val="0"/>
              </a:spcBef>
              <a:tabLst/>
              <a:defRPr sz="1200">
                <a:solidFill>
                  <a:schemeClr val="tx1"/>
                </a:solidFill>
              </a:defRPr>
            </a:lvl4pPr>
            <a:lvl5pPr marL="0" indent="0">
              <a:lnSpc>
                <a:spcPct val="100000"/>
              </a:lnSpc>
              <a:spcBef>
                <a:spcPts val="0"/>
              </a:spcBef>
              <a:tabLst/>
              <a:defRPr sz="1200">
                <a:solidFill>
                  <a:schemeClr val="tx1"/>
                </a:solidFill>
              </a:defRPr>
            </a:lvl5pPr>
          </a:lstStyle>
          <a:p>
            <a:pPr>
              <a:lnSpc>
                <a:spcPct val="100000"/>
              </a:lnSpc>
            </a:pPr>
            <a:r>
              <a:rPr lang="en-US" sz="2600" dirty="0">
                <a:solidFill>
                  <a:schemeClr val="bg1"/>
                </a:solidFill>
              </a:rPr>
              <a:t>Update your plan regularly</a:t>
            </a:r>
            <a:endParaRPr lang="en-US" sz="2600" kern="1200" dirty="0">
              <a:solidFill>
                <a:schemeClr val="bg1"/>
              </a:solidFill>
            </a:endParaRPr>
          </a:p>
        </p:txBody>
      </p:sp>
      <p:sp>
        <p:nvSpPr>
          <p:cNvPr id="13"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23</a:t>
            </a:fld>
            <a:endParaRPr lang="en-US" dirty="0">
              <a:solidFill>
                <a:srgbClr val="FFFFFF"/>
              </a:solidFill>
            </a:endParaRPr>
          </a:p>
        </p:txBody>
      </p:sp>
      <p:sp>
        <p:nvSpPr>
          <p:cNvPr id="14" name="TextBox 13"/>
          <p:cNvSpPr txBox="1"/>
          <p:nvPr/>
        </p:nvSpPr>
        <p:spPr>
          <a:xfrm>
            <a:off x="7252397" y="6440200"/>
            <a:ext cx="4462724" cy="338554"/>
          </a:xfrm>
          <a:prstGeom prst="rect">
            <a:avLst/>
          </a:prstGeom>
          <a:noFill/>
        </p:spPr>
        <p:txBody>
          <a:bodyPr wrap="square" rtlCol="0">
            <a:spAutoFit/>
          </a:bodyPr>
          <a:lstStyle/>
          <a:p>
            <a:pPr algn="r"/>
            <a:r>
              <a:rPr lang="en-US" sz="800" dirty="0">
                <a:solidFill>
                  <a:srgbClr val="98A4AE"/>
                </a:solidFill>
              </a:rPr>
              <a:t>©2025 Charles Schwab &amp; Co., Inc. (“Schwab”). All rights reserved. Member SIPC.</a:t>
            </a:r>
          </a:p>
          <a:p>
            <a:pPr algn="r"/>
            <a:endParaRPr lang="en-US" sz="800" dirty="0"/>
          </a:p>
        </p:txBody>
      </p:sp>
    </p:spTree>
    <p:custDataLst>
      <p:tags r:id="rId1"/>
    </p:custDataLst>
    <p:extLst>
      <p:ext uri="{BB962C8B-B14F-4D97-AF65-F5344CB8AC3E}">
        <p14:creationId xmlns:p14="http://schemas.microsoft.com/office/powerpoint/2010/main" val="39989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E54DBE-044F-284E-B479-374F5731291E}"/>
              </a:ext>
            </a:extLst>
          </p:cNvPr>
          <p:cNvPicPr>
            <a:picLocks noChangeAspect="1"/>
          </p:cNvPicPr>
          <p:nvPr/>
        </p:nvPicPr>
        <p:blipFill rotWithShape="1">
          <a:blip r:embed="rId3">
            <a:extLst>
              <a:ext uri="{28A0092B-C50C-407E-A947-70E740481C1C}">
                <a14:useLocalDpi xmlns:a14="http://schemas.microsoft.com/office/drawing/2010/main" val="0"/>
              </a:ext>
            </a:extLst>
          </a:blip>
          <a:srcRect l="42008" t="-14" r="2656" b="1637"/>
          <a:stretch/>
        </p:blipFill>
        <p:spPr>
          <a:xfrm>
            <a:off x="5846166" y="387476"/>
            <a:ext cx="5953630" cy="5953633"/>
          </a:xfrm>
          <a:prstGeom prst="rect">
            <a:avLst/>
          </a:prstGeom>
        </p:spPr>
      </p:pic>
      <p:sp>
        <p:nvSpPr>
          <p:cNvPr id="4" name="ProgressBarBallByPowerUser" hidden="1"/>
          <p:cNvSpPr/>
          <p:nvPr/>
        </p:nvSpPr>
        <p:spPr>
          <a:xfrm>
            <a:off x="0" y="0"/>
            <a:ext cx="10601739" cy="152400"/>
          </a:xfrm>
          <a:prstGeom prst="rect">
            <a:avLst/>
          </a:prstGeom>
          <a:solidFill>
            <a:srgbClr val="00B3B3"/>
          </a:solidFill>
          <a:ln w="10795" cap="flat" cmpd="sng" algn="ctr">
            <a:noFill/>
            <a:prstDash val="solid"/>
          </a:ln>
          <a:effectLst/>
        </p:spPr>
        <p:txBody>
          <a:bodyPr lIns="91440" tIns="91440" rIns="91440" bIns="91440" rtlCol="0" anchor="t"/>
          <a:lstStyle/>
          <a:p>
            <a:r>
              <a:rPr lang="en-US" sz="1200" dirty="0">
                <a:solidFill>
                  <a:srgbClr val="FFFFFF"/>
                </a:solidFill>
                <a:latin typeface="FreightSansLFPro" charset="0"/>
              </a:rPr>
              <a:t>87%</a:t>
            </a:r>
          </a:p>
        </p:txBody>
      </p:sp>
      <p:sp>
        <p:nvSpPr>
          <p:cNvPr id="20"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24</a:t>
            </a:fld>
            <a:endParaRPr lang="en-US" dirty="0">
              <a:solidFill>
                <a:srgbClr val="FFFFFF"/>
              </a:solidFill>
            </a:endParaRPr>
          </a:p>
        </p:txBody>
      </p:sp>
      <p:sp>
        <p:nvSpPr>
          <p:cNvPr id="22" name="TextBox 21"/>
          <p:cNvSpPr txBox="1"/>
          <p:nvPr/>
        </p:nvSpPr>
        <p:spPr>
          <a:xfrm>
            <a:off x="7252397" y="6440200"/>
            <a:ext cx="4462724" cy="338554"/>
          </a:xfrm>
          <a:prstGeom prst="rect">
            <a:avLst/>
          </a:prstGeom>
          <a:noFill/>
        </p:spPr>
        <p:txBody>
          <a:bodyPr wrap="square" rtlCol="0">
            <a:spAutoFit/>
          </a:bodyPr>
          <a:lstStyle/>
          <a:p>
            <a:pPr algn="r"/>
            <a:r>
              <a:rPr lang="en-US" sz="800" dirty="0">
                <a:solidFill>
                  <a:schemeClr val="bg1"/>
                </a:solidFill>
              </a:rPr>
              <a:t>©2025 Charles Schwab &amp; Co., Inc. (“Schwab”). All rights reserved. Member SIPC.</a:t>
            </a:r>
          </a:p>
          <a:p>
            <a:pPr algn="r"/>
            <a:endParaRPr lang="en-US" sz="800" dirty="0">
              <a:solidFill>
                <a:schemeClr val="bg1"/>
              </a:solidFill>
            </a:endParaRPr>
          </a:p>
        </p:txBody>
      </p:sp>
      <p:sp>
        <p:nvSpPr>
          <p:cNvPr id="23" name="Rectangle 22"/>
          <p:cNvSpPr/>
          <p:nvPr/>
        </p:nvSpPr>
        <p:spPr bwMode="auto">
          <a:xfrm>
            <a:off x="542703" y="3740703"/>
            <a:ext cx="2328472" cy="2330592"/>
          </a:xfrm>
          <a:prstGeom prst="rect">
            <a:avLst/>
          </a:prstGeom>
          <a:solidFill>
            <a:schemeClr val="tx2">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274320" tIns="0" anchor="b"/>
          <a:lstStyle/>
          <a:p>
            <a:pPr>
              <a:defRPr/>
            </a:pPr>
            <a:r>
              <a:rPr lang="pt-BR" sz="2000" dirty="0"/>
              <a:t>Financial</a:t>
            </a:r>
            <a:br>
              <a:rPr lang="pt-BR" sz="2000" dirty="0"/>
            </a:br>
            <a:r>
              <a:rPr lang="pt-BR" sz="2000" dirty="0"/>
              <a:t>consultant</a:t>
            </a:r>
            <a:br>
              <a:rPr lang="pt-BR" sz="2000" dirty="0"/>
            </a:br>
            <a:endParaRPr lang="pt-BR" sz="2000" dirty="0"/>
          </a:p>
        </p:txBody>
      </p:sp>
      <p:sp>
        <p:nvSpPr>
          <p:cNvPr id="29" name="Rectangle 28"/>
          <p:cNvSpPr/>
          <p:nvPr/>
        </p:nvSpPr>
        <p:spPr bwMode="auto">
          <a:xfrm>
            <a:off x="3310887" y="3740702"/>
            <a:ext cx="2328472" cy="2330594"/>
          </a:xfrm>
          <a:prstGeom prst="rect">
            <a:avLst/>
          </a:prstGeom>
          <a:solidFill>
            <a:schemeClr val="tx2">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274320" tIns="0" anchor="b"/>
          <a:lstStyle/>
          <a:p>
            <a:pPr>
              <a:defRPr/>
            </a:pPr>
            <a:r>
              <a:rPr lang="pt-BR" sz="2000" dirty="0"/>
              <a:t>Estate planning attorney</a:t>
            </a:r>
            <a:br>
              <a:rPr lang="pt-BR" sz="2000" dirty="0"/>
            </a:br>
            <a:endParaRPr lang="pt-BR" sz="2000" dirty="0"/>
          </a:p>
        </p:txBody>
      </p:sp>
      <p:sp>
        <p:nvSpPr>
          <p:cNvPr id="30" name="Rectangle 29"/>
          <p:cNvSpPr/>
          <p:nvPr/>
        </p:nvSpPr>
        <p:spPr bwMode="auto">
          <a:xfrm>
            <a:off x="6036040" y="3742498"/>
            <a:ext cx="2326679" cy="2328797"/>
          </a:xfrm>
          <a:prstGeom prst="rect">
            <a:avLst/>
          </a:prstGeom>
          <a:solidFill>
            <a:schemeClr val="tx2">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274320" tIns="0" anchor="b"/>
          <a:lstStyle/>
          <a:p>
            <a:pPr>
              <a:defRPr/>
            </a:pPr>
            <a:r>
              <a:rPr lang="pt-BR" sz="2000" dirty="0"/>
              <a:t>Tax advisor</a:t>
            </a:r>
            <a:br>
              <a:rPr lang="pt-BR" sz="2000" dirty="0"/>
            </a:br>
            <a:endParaRPr lang="pt-BR" sz="2000" dirty="0"/>
          </a:p>
        </p:txBody>
      </p:sp>
      <p:sp>
        <p:nvSpPr>
          <p:cNvPr id="31" name="Title 1"/>
          <p:cNvSpPr>
            <a:spLocks noGrp="1"/>
          </p:cNvSpPr>
          <p:nvPr>
            <p:ph type="title"/>
          </p:nvPr>
        </p:nvSpPr>
        <p:spPr>
          <a:xfrm>
            <a:off x="542703" y="1283111"/>
            <a:ext cx="4499944" cy="1834186"/>
          </a:xfrm>
        </p:spPr>
        <p:txBody>
          <a:bodyPr>
            <a:noAutofit/>
          </a:bodyPr>
          <a:lstStyle/>
          <a:p>
            <a:pPr>
              <a:lnSpc>
                <a:spcPct val="100000"/>
              </a:lnSpc>
              <a:spcBef>
                <a:spcPts val="0"/>
              </a:spcBef>
            </a:pPr>
            <a:r>
              <a:rPr lang="en-US" dirty="0">
                <a:solidFill>
                  <a:schemeClr val="bg1"/>
                </a:solidFill>
              </a:rPr>
              <a:t>Assemble your team</a:t>
            </a:r>
          </a:p>
        </p:txBody>
      </p:sp>
    </p:spTree>
    <p:extLst>
      <p:ext uri="{BB962C8B-B14F-4D97-AF65-F5344CB8AC3E}">
        <p14:creationId xmlns:p14="http://schemas.microsoft.com/office/powerpoint/2010/main" val="342349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8C279B99-A67C-D743-B721-2DE394F5CD45}"/>
              </a:ext>
            </a:extLst>
          </p:cNvPr>
          <p:cNvSpPr>
            <a:spLocks noGrp="1"/>
          </p:cNvSpPr>
          <p:nvPr>
            <p:ph type="ftr" sz="quarter" idx="11"/>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8A4AE"/>
                </a:solidFill>
                <a:effectLst/>
                <a:uLnTx/>
                <a:uFillTx/>
                <a:latin typeface="Charles Modern"/>
                <a:ea typeface="ＭＳ Ｐゴシック" charset="0"/>
                <a:cs typeface="+mn-cs"/>
              </a:rPr>
              <a:t>©2025 Charles Schwab &amp; Co., Inc. (“Schwab”). All rights reserved. Member SIPC.</a:t>
            </a:r>
          </a:p>
        </p:txBody>
      </p:sp>
      <p:grpSp>
        <p:nvGrpSpPr>
          <p:cNvPr id="3" name="Group 2">
            <a:extLst>
              <a:ext uri="{FF2B5EF4-FFF2-40B4-BE49-F238E27FC236}">
                <a16:creationId xmlns:a16="http://schemas.microsoft.com/office/drawing/2014/main" id="{59F4BD50-B916-4FE3-B8D4-6E38D6A23F2F}"/>
              </a:ext>
            </a:extLst>
          </p:cNvPr>
          <p:cNvGrpSpPr/>
          <p:nvPr/>
        </p:nvGrpSpPr>
        <p:grpSpPr>
          <a:xfrm>
            <a:off x="544148" y="5434071"/>
            <a:ext cx="5757443" cy="910105"/>
            <a:chOff x="729225" y="5678424"/>
            <a:chExt cx="5758943" cy="910341"/>
          </a:xfrm>
        </p:grpSpPr>
        <p:sp>
          <p:nvSpPr>
            <p:cNvPr id="4" name="Text Placeholder 2">
              <a:extLst>
                <a:ext uri="{FF2B5EF4-FFF2-40B4-BE49-F238E27FC236}">
                  <a16:creationId xmlns:a16="http://schemas.microsoft.com/office/drawing/2014/main" id="{119B0A42-AEA2-486A-8931-F068E558DAFD}"/>
                </a:ext>
              </a:extLst>
            </p:cNvPr>
            <p:cNvSpPr txBox="1">
              <a:spLocks/>
            </p:cNvSpPr>
            <p:nvPr/>
          </p:nvSpPr>
          <p:spPr>
            <a:xfrm>
              <a:off x="1548141" y="5679959"/>
              <a:ext cx="4940027" cy="908806"/>
            </a:xfrm>
            <a:prstGeom prst="rect">
              <a:avLst/>
            </a:prstGeom>
            <a:solidFill>
              <a:srgbClr val="FFFFFF"/>
            </a:solidFill>
            <a:ln w="19050" cmpd="sng">
              <a:noFill/>
            </a:ln>
          </p:spPr>
          <p:txBody>
            <a:bodyPr lIns="182832" anchor="ctr"/>
            <a:lstStyle>
              <a:lvl1pPr marL="227013" indent="-227013" algn="l" defTabSz="914400" rtl="0" eaLnBrk="1" latinLnBrk="0" hangingPunct="1">
                <a:lnSpc>
                  <a:spcPct val="95000"/>
                </a:lnSpc>
                <a:spcBef>
                  <a:spcPts val="1000"/>
                </a:spcBef>
                <a:buClr>
                  <a:schemeClr val="bg1"/>
                </a:buClr>
                <a:buSzPct val="80000"/>
                <a:buFont typeface="Wingdings" panose="05000000000000000000" pitchFamily="2" charset="2"/>
                <a:buChar char="§"/>
                <a:defRPr sz="2000" kern="1200">
                  <a:solidFill>
                    <a:schemeClr val="tx2"/>
                  </a:solidFill>
                  <a:latin typeface="+mn-lt"/>
                  <a:ea typeface="+mn-ea"/>
                  <a:cs typeface="+mn-cs"/>
                </a:defRPr>
              </a:lvl1pPr>
              <a:lvl2pPr marL="514350" indent="-225425" algn="l" defTabSz="914400" rtl="0" eaLnBrk="1" latinLnBrk="0" hangingPunct="1">
                <a:lnSpc>
                  <a:spcPct val="95000"/>
                </a:lnSpc>
                <a:spcBef>
                  <a:spcPts val="1000"/>
                </a:spcBef>
                <a:buClr>
                  <a:schemeClr val="bg2"/>
                </a:buClr>
                <a:buFont typeface="Charles Modern" panose="020B0503040503020204" pitchFamily="34" charset="0"/>
                <a:buChar char="–"/>
                <a:defRPr sz="1800" kern="1200">
                  <a:solidFill>
                    <a:schemeClr val="tx2"/>
                  </a:solidFill>
                  <a:latin typeface="+mn-lt"/>
                  <a:ea typeface="+mn-ea"/>
                  <a:cs typeface="+mn-cs"/>
                </a:defRPr>
              </a:lvl2pPr>
              <a:lvl3pPr marL="801688" indent="-228600" algn="l" defTabSz="914400" rtl="0" eaLnBrk="1" latinLnBrk="0" hangingPunct="1">
                <a:lnSpc>
                  <a:spcPct val="95000"/>
                </a:lnSpc>
                <a:spcBef>
                  <a:spcPts val="1000"/>
                </a:spcBef>
                <a:buClr>
                  <a:schemeClr val="bg2"/>
                </a:buClr>
                <a:buFont typeface="Charles Modern" panose="020B0503040503020204" pitchFamily="34" charset="0"/>
                <a:buChar char="–"/>
                <a:defRPr sz="1800" kern="1200">
                  <a:solidFill>
                    <a:schemeClr val="tx2"/>
                  </a:solidFill>
                  <a:latin typeface="+mn-lt"/>
                  <a:ea typeface="+mn-ea"/>
                  <a:cs typeface="+mn-cs"/>
                </a:defRPr>
              </a:lvl3pPr>
              <a:lvl4pPr marL="1588" indent="-1588" algn="l" defTabSz="914400" rtl="0" eaLnBrk="1" latinLnBrk="0" hangingPunct="1">
                <a:lnSpc>
                  <a:spcPct val="95000"/>
                </a:lnSpc>
                <a:spcBef>
                  <a:spcPts val="2400"/>
                </a:spcBef>
                <a:buFont typeface="Arial" panose="020B0604020202020204" pitchFamily="34" charset="0"/>
                <a:buChar char="​"/>
                <a:defRPr sz="2400" kern="1200">
                  <a:solidFill>
                    <a:schemeClr val="tx2"/>
                  </a:solidFill>
                  <a:latin typeface="+mn-lt"/>
                  <a:ea typeface="+mn-ea"/>
                  <a:cs typeface="+mn-cs"/>
                </a:defRPr>
              </a:lvl4pPr>
              <a:lvl5pPr marL="1588" indent="-1588" algn="l" defTabSz="914400" rtl="0" eaLnBrk="1" latinLnBrk="0" hangingPunct="1">
                <a:lnSpc>
                  <a:spcPct val="95000"/>
                </a:lnSpc>
                <a:spcBef>
                  <a:spcPts val="1800"/>
                </a:spcBef>
                <a:buFont typeface="Arial" panose="020B0604020202020204" pitchFamily="34" charset="0"/>
                <a:buChar char="​"/>
                <a:defRPr sz="2800" kern="1200" baseline="0">
                  <a:solidFill>
                    <a:schemeClr val="tx2"/>
                  </a:solidFill>
                  <a:latin typeface="+mn-lt"/>
                  <a:ea typeface="+mn-ea"/>
                  <a:cs typeface="+mn-cs"/>
                </a:defRPr>
              </a:lvl5pPr>
              <a:lvl6pPr marL="0" indent="0" algn="l" defTabSz="914400" rtl="0" eaLnBrk="1" latinLnBrk="0" hangingPunct="1">
                <a:lnSpc>
                  <a:spcPct val="98000"/>
                </a:lnSpc>
                <a:spcBef>
                  <a:spcPts val="0"/>
                </a:spcBef>
                <a:buFont typeface="Arial" panose="020B0604020202020204" pitchFamily="34" charset="0"/>
                <a:buChar char="​"/>
                <a:defRPr sz="1600" kern="1200" baseline="0">
                  <a:solidFill>
                    <a:schemeClr val="tx2"/>
                  </a:solidFill>
                  <a:latin typeface="+mn-lt"/>
                  <a:ea typeface="+mn-ea"/>
                  <a:cs typeface="+mn-cs"/>
                </a:defRPr>
              </a:lvl6pPr>
              <a:lvl7pPr marL="1588" indent="-1588" algn="l" defTabSz="914400" rtl="0" eaLnBrk="1" latinLnBrk="0" hangingPunct="1">
                <a:lnSpc>
                  <a:spcPct val="95000"/>
                </a:lnSpc>
                <a:spcBef>
                  <a:spcPts val="1000"/>
                </a:spcBef>
                <a:buFont typeface="Arial" panose="020B0604020202020204" pitchFamily="34" charset="0"/>
                <a:buChar char="​"/>
                <a:defRPr sz="2000" b="0" kern="1200">
                  <a:solidFill>
                    <a:schemeClr val="bg1"/>
                  </a:solidFill>
                  <a:latin typeface="+mn-lt"/>
                  <a:ea typeface="+mn-ea"/>
                  <a:cs typeface="+mn-cs"/>
                </a:defRPr>
              </a:lvl7pPr>
              <a:lvl8pPr marL="0" indent="1588" algn="l" defTabSz="914400" rtl="0" eaLnBrk="1" latinLnBrk="0" hangingPunct="1">
                <a:lnSpc>
                  <a:spcPct val="95000"/>
                </a:lnSpc>
                <a:spcBef>
                  <a:spcPts val="0"/>
                </a:spcBef>
                <a:buFont typeface="Arial" panose="020B0604020202020204" pitchFamily="34" charset="0"/>
                <a:buChar char="​"/>
                <a:defRPr sz="1800" kern="1200" cap="none" baseline="0">
                  <a:solidFill>
                    <a:schemeClr val="tx2"/>
                  </a:solidFill>
                  <a:latin typeface="+mn-lt"/>
                  <a:ea typeface="+mn-ea"/>
                  <a:cs typeface="+mn-cs"/>
                </a:defRPr>
              </a:lvl8pPr>
              <a:lvl9pPr marL="1588" indent="-1588" algn="l" defTabSz="914400" rtl="0" eaLnBrk="1" latinLnBrk="0" hangingPunct="1">
                <a:lnSpc>
                  <a:spcPct val="50000"/>
                </a:lnSpc>
                <a:spcBef>
                  <a:spcPts val="3000"/>
                </a:spcBef>
                <a:buFont typeface="Arial" panose="020B0604020202020204" pitchFamily="34" charset="0"/>
                <a:buChar char="​"/>
                <a:defRPr sz="5500" kern="1200">
                  <a:solidFill>
                    <a:schemeClr val="bg1"/>
                  </a:solidFill>
                  <a:latin typeface="+mn-lt"/>
                  <a:ea typeface="+mn-ea"/>
                  <a:cs typeface="+mn-cs"/>
                </a:defRPr>
              </a:lvl9pPr>
            </a:lstStyle>
            <a:p>
              <a:pPr marL="0" marR="0" lvl="0" indent="0" algn="l" defTabSz="914126" rtl="0" eaLnBrk="1" fontAlgn="auto" latinLnBrk="0" hangingPunct="1">
                <a:lnSpc>
                  <a:spcPct val="110000"/>
                </a:lnSpc>
                <a:spcBef>
                  <a:spcPts val="1000"/>
                </a:spcBef>
                <a:spcAft>
                  <a:spcPts val="0"/>
                </a:spcAft>
                <a:buClr>
                  <a:srgbClr val="FFFFFF"/>
                </a:buClr>
                <a:buSzPct val="80000"/>
                <a:buFont typeface="Wingdings" panose="05000000000000000000" pitchFamily="2" charset="2"/>
                <a:buNone/>
                <a:tabLst/>
                <a:defRPr/>
              </a:pPr>
              <a:r>
                <a:rPr lang="en-US" sz="850" b="0" i="0" dirty="0">
                  <a:solidFill>
                    <a:schemeClr val="bg2"/>
                  </a:solidFill>
                  <a:effectLst/>
                </a:rPr>
                <a:t>If you are not completely satisfied for any reason, at your request Charles Schwab &amp; Co., Inc. (“Schwab”), Charles Schwab Bank, SSB (“Schwab Bank”), or another Schwab affiliate, as applicable, will refund any eligible fee related to your concern. No other charges or expenses, and no market losses will be refunded. Refund requests must be received within 90 days of the date the fee was charged. Schwab reserves the right to change or terminate the guarantee at any time. Go to </a:t>
              </a:r>
              <a:r>
                <a:rPr lang="en-US" sz="850" b="0" i="0" u="none" strike="noStrike" dirty="0">
                  <a:solidFill>
                    <a:schemeClr val="bg2"/>
                  </a:solidFill>
                  <a:effectLst/>
                  <a:hlinkClick r:id="rId4">
                    <a:extLst>
                      <a:ext uri="{A12FA001-AC4F-418D-AE19-62706E023703}">
                        <ahyp:hlinkClr xmlns:ahyp="http://schemas.microsoft.com/office/drawing/2018/hyperlinkcolor" val="tx"/>
                      </a:ext>
                    </a:extLst>
                  </a:hlinkClick>
                </a:rPr>
                <a:t>schwab.com/satisfaction</a:t>
              </a:r>
              <a:r>
                <a:rPr lang="en-US" sz="850" b="0" i="0" dirty="0">
                  <a:solidFill>
                    <a:schemeClr val="bg2"/>
                  </a:solidFill>
                  <a:effectLst/>
                </a:rPr>
                <a:t> to learn what’s included and how it works.</a:t>
              </a:r>
              <a:endParaRPr kumimoji="0" lang="en-US" sz="850" b="0" i="0" u="none" strike="noStrike" kern="1200" cap="none" spc="0" normalizeH="0" baseline="0" noProof="0" dirty="0">
                <a:ln>
                  <a:noFill/>
                </a:ln>
                <a:solidFill>
                  <a:schemeClr val="bg2"/>
                </a:solidFill>
                <a:effectLst/>
                <a:uLnTx/>
                <a:uFillTx/>
                <a:ea typeface="+mn-ea"/>
                <a:cs typeface="+mn-cs"/>
              </a:endParaRPr>
            </a:p>
          </p:txBody>
        </p:sp>
        <p:sp>
          <p:nvSpPr>
            <p:cNvPr id="5" name="Rectangle 4">
              <a:extLst>
                <a:ext uri="{FF2B5EF4-FFF2-40B4-BE49-F238E27FC236}">
                  <a16:creationId xmlns:a16="http://schemas.microsoft.com/office/drawing/2014/main" id="{3AA5F25D-DEC2-44E4-AA26-D6406CF82A5A}"/>
                </a:ext>
              </a:extLst>
            </p:cNvPr>
            <p:cNvSpPr/>
            <p:nvPr/>
          </p:nvSpPr>
          <p:spPr>
            <a:xfrm>
              <a:off x="729225" y="5678424"/>
              <a:ext cx="820791" cy="908806"/>
            </a:xfrm>
            <a:prstGeom prst="rect">
              <a:avLst/>
            </a:prstGeom>
            <a:solidFill>
              <a:srgbClr val="425563"/>
            </a:solidFill>
            <a:ln w="6350" cap="flat" cmpd="sng" algn="ctr">
              <a:noFill/>
              <a:prstDash val="solid"/>
              <a:miter lim="800000"/>
            </a:ln>
            <a:effectLst/>
          </p:spPr>
          <p:txBody>
            <a:bodyPr tIns="137124" rtlCol="0" anchor="t"/>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Charles Modern"/>
                  <a:ea typeface="ＭＳ Ｐゴシック" charset="0"/>
                  <a:cs typeface="+mn-cs"/>
                </a:rPr>
                <a:t>Satisfaction</a:t>
              </a:r>
              <a:br>
                <a:rPr kumimoji="0" lang="en-US" sz="900" b="1" i="0" u="none" strike="noStrike" kern="0" cap="none" spc="0" normalizeH="0" baseline="0" noProof="0" dirty="0">
                  <a:ln>
                    <a:noFill/>
                  </a:ln>
                  <a:solidFill>
                    <a:srgbClr val="FFFFFF"/>
                  </a:solidFill>
                  <a:effectLst/>
                  <a:uLnTx/>
                  <a:uFillTx/>
                  <a:latin typeface="Charles Modern"/>
                  <a:ea typeface="ＭＳ Ｐゴシック" charset="0"/>
                  <a:cs typeface="+mn-cs"/>
                </a:rPr>
              </a:br>
              <a:r>
                <a:rPr kumimoji="0" lang="en-US" sz="900" b="1" i="0" u="none" strike="noStrike" kern="0" cap="none" spc="0" normalizeH="0" baseline="0" noProof="0" dirty="0">
                  <a:ln>
                    <a:noFill/>
                  </a:ln>
                  <a:solidFill>
                    <a:srgbClr val="FFFFFF"/>
                  </a:solidFill>
                  <a:effectLst/>
                  <a:uLnTx/>
                  <a:uFillTx/>
                  <a:latin typeface="Charles Modern"/>
                  <a:ea typeface="ＭＳ Ｐゴシック" charset="0"/>
                  <a:cs typeface="+mn-cs"/>
                </a:rPr>
                <a:t>Guarantee</a:t>
              </a:r>
            </a:p>
          </p:txBody>
        </p:sp>
      </p:grpSp>
    </p:spTree>
    <p:extLst>
      <p:ext uri="{BB962C8B-B14F-4D97-AF65-F5344CB8AC3E}">
        <p14:creationId xmlns:p14="http://schemas.microsoft.com/office/powerpoint/2010/main" val="22934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t="7917" b="7917"/>
          <a:stretch/>
        </p:blipFill>
        <p:spPr>
          <a:xfrm>
            <a:off x="0" y="0"/>
            <a:ext cx="12192000" cy="6858001"/>
          </a:xfrm>
          <a:prstGeom prst="rect">
            <a:avLst/>
          </a:prstGeom>
        </p:spPr>
      </p:pic>
      <p:sp>
        <p:nvSpPr>
          <p:cNvPr id="6" name="Title 9"/>
          <p:cNvSpPr txBox="1">
            <a:spLocks noChangeAspect="1"/>
          </p:cNvSpPr>
          <p:nvPr/>
        </p:nvSpPr>
        <p:spPr bwMode="gray">
          <a:xfrm>
            <a:off x="1052047" y="1536722"/>
            <a:ext cx="3434290" cy="3352271"/>
          </a:xfrm>
          <a:prstGeom prst="rect">
            <a:avLst/>
          </a:prstGeom>
          <a:solidFill>
            <a:srgbClr val="00A0DF">
              <a:alpha val="91000"/>
            </a:srgbClr>
          </a:solidFill>
          <a:ln>
            <a:noFill/>
          </a:ln>
        </p:spPr>
        <p:txBody>
          <a:bodyPr lIns="228591" tIns="0" rIns="152394" bIns="0" anchor="b"/>
          <a:lstStyle>
            <a:lvl1pPr eaLnBrk="0" hangingPunct="0">
              <a:lnSpc>
                <a:spcPct val="95000"/>
              </a:lnSpc>
              <a:spcBef>
                <a:spcPts val="888"/>
              </a:spcBef>
              <a:spcAft>
                <a:spcPts val="663"/>
              </a:spcAft>
              <a:buClr>
                <a:srgbClr val="00A0DF"/>
              </a:buClr>
              <a:buFont typeface="Arial" pitchFamily="34" charset="0"/>
              <a:buChar char="•"/>
              <a:defRPr kumimoji="1">
                <a:solidFill>
                  <a:srgbClr val="425563"/>
                </a:solidFill>
                <a:latin typeface="Charles Modern" pitchFamily="34" charset="0"/>
                <a:ea typeface="Geneva"/>
                <a:cs typeface="Charles Modern" pitchFamily="34" charset="0"/>
              </a:defRPr>
            </a:lvl1pPr>
            <a:lvl2pPr marL="382588" indent="-192088" eaLnBrk="0" hangingPunct="0">
              <a:lnSpc>
                <a:spcPct val="95000"/>
              </a:lnSpc>
              <a:spcBef>
                <a:spcPts val="663"/>
              </a:spcBef>
              <a:spcAft>
                <a:spcPts val="225"/>
              </a:spcAft>
              <a:buClr>
                <a:srgbClr val="777777"/>
              </a:buClr>
              <a:buChar char="•"/>
              <a:defRPr kumimoji="1">
                <a:solidFill>
                  <a:srgbClr val="425563"/>
                </a:solidFill>
                <a:latin typeface="Charles Modern" pitchFamily="34" charset="0"/>
                <a:ea typeface="Geneva"/>
                <a:cs typeface="Charles Modern" pitchFamily="34" charset="0"/>
              </a:defRPr>
            </a:lvl2pPr>
            <a:lvl3pPr marL="565150" indent="-182563" eaLnBrk="0" hangingPunct="0">
              <a:lnSpc>
                <a:spcPct val="95000"/>
              </a:lnSpc>
              <a:spcBef>
                <a:spcPts val="438"/>
              </a:spcBef>
              <a:spcAft>
                <a:spcPts val="225"/>
              </a:spcAft>
              <a:buClr>
                <a:srgbClr val="777777"/>
              </a:buClr>
              <a:buChar char="•"/>
              <a:defRPr kumimoji="1">
                <a:solidFill>
                  <a:srgbClr val="425563"/>
                </a:solidFill>
                <a:latin typeface="Charles Modern" pitchFamily="34" charset="0"/>
                <a:ea typeface="Geneva"/>
                <a:cs typeface="Charles Modern" pitchFamily="34" charset="0"/>
              </a:defRPr>
            </a:lvl3pPr>
            <a:lvl4pPr marL="760413" indent="-192088" eaLnBrk="0"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4pPr>
            <a:lvl5pPr marL="949325" indent="-185738" eaLnBrk="0"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5pPr>
            <a:lvl6pPr marL="14065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6pPr>
            <a:lvl7pPr marL="18637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7pPr>
            <a:lvl8pPr marL="23209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8pPr>
            <a:lvl9pPr marL="2778125" indent="-185738" eaLnBrk="0" fontAlgn="base" hangingPunct="0">
              <a:lnSpc>
                <a:spcPct val="95000"/>
              </a:lnSpc>
              <a:spcBef>
                <a:spcPts val="438"/>
              </a:spcBef>
              <a:spcAft>
                <a:spcPts val="225"/>
              </a:spcAft>
              <a:buClr>
                <a:srgbClr val="777777"/>
              </a:buClr>
              <a:buChar char="•"/>
              <a:defRPr kumimoji="1" sz="1500">
                <a:solidFill>
                  <a:srgbClr val="425563"/>
                </a:solidFill>
                <a:latin typeface="Charles Modern" pitchFamily="34" charset="0"/>
                <a:ea typeface="Geneva"/>
                <a:cs typeface="Charles Modern" pitchFamily="34" charset="0"/>
              </a:defRPr>
            </a:lvl9pPr>
          </a:lstStyle>
          <a:p>
            <a:pPr>
              <a:lnSpc>
                <a:spcPct val="100000"/>
              </a:lnSpc>
              <a:spcBef>
                <a:spcPts val="0"/>
              </a:spcBef>
              <a:spcAft>
                <a:spcPts val="0"/>
              </a:spcAft>
              <a:buClrTx/>
              <a:buNone/>
            </a:pPr>
            <a:endParaRPr kumimoji="0" lang="en-US" altLang="en-US" kern="800" dirty="0">
              <a:solidFill>
                <a:srgbClr val="FFFFFF"/>
              </a:solidFill>
              <a:latin typeface="+mn-lt"/>
            </a:endParaRPr>
          </a:p>
          <a:p>
            <a:pPr>
              <a:lnSpc>
                <a:spcPct val="100000"/>
              </a:lnSpc>
              <a:spcBef>
                <a:spcPts val="0"/>
              </a:spcBef>
              <a:spcAft>
                <a:spcPts val="0"/>
              </a:spcAft>
              <a:buClrTx/>
              <a:buNone/>
            </a:pPr>
            <a:endParaRPr kumimoji="0" lang="en-US" altLang="en-US" kern="800" dirty="0">
              <a:solidFill>
                <a:srgbClr val="FFFFFF"/>
              </a:solidFill>
              <a:latin typeface="+mn-lt"/>
            </a:endParaRPr>
          </a:p>
          <a:p>
            <a:pPr>
              <a:lnSpc>
                <a:spcPct val="100000"/>
              </a:lnSpc>
              <a:spcBef>
                <a:spcPts val="0"/>
              </a:spcBef>
              <a:spcAft>
                <a:spcPts val="0"/>
              </a:spcAft>
              <a:buClrTx/>
              <a:buNone/>
            </a:pPr>
            <a:r>
              <a:rPr kumimoji="0" lang="en-US" altLang="en-US" sz="2600" kern="800" dirty="0">
                <a:solidFill>
                  <a:srgbClr val="FFFFFF"/>
                </a:solidFill>
                <a:latin typeface="+mn-lt"/>
              </a:rPr>
              <a:t>To take ownership, investors must </a:t>
            </a:r>
            <a:br>
              <a:rPr kumimoji="0" lang="en-US" altLang="en-US" sz="2600" kern="800" dirty="0">
                <a:solidFill>
                  <a:srgbClr val="FFFFFF"/>
                </a:solidFill>
                <a:latin typeface="+mn-lt"/>
              </a:rPr>
            </a:br>
            <a:r>
              <a:rPr kumimoji="0" lang="en-US" altLang="en-US" sz="2600" kern="800" dirty="0">
                <a:solidFill>
                  <a:srgbClr val="FFFFFF"/>
                </a:solidFill>
                <a:latin typeface="+mn-lt"/>
              </a:rPr>
              <a:t>ask questions </a:t>
            </a:r>
            <a:br>
              <a:rPr kumimoji="0" lang="en-US" altLang="en-US" sz="2600" kern="800" dirty="0">
                <a:solidFill>
                  <a:srgbClr val="FFFFFF"/>
                </a:solidFill>
                <a:latin typeface="+mn-lt"/>
              </a:rPr>
            </a:br>
            <a:r>
              <a:rPr kumimoji="0" lang="en-US" altLang="en-US" sz="2600" kern="800" dirty="0">
                <a:solidFill>
                  <a:srgbClr val="FFFFFF"/>
                </a:solidFill>
                <a:latin typeface="+mn-lt"/>
              </a:rPr>
              <a:t>and be engaged</a:t>
            </a:r>
          </a:p>
          <a:p>
            <a:pPr>
              <a:lnSpc>
                <a:spcPct val="100000"/>
              </a:lnSpc>
              <a:spcBef>
                <a:spcPts val="0"/>
              </a:spcBef>
              <a:spcAft>
                <a:spcPts val="0"/>
              </a:spcAft>
              <a:buClrTx/>
              <a:buNone/>
            </a:pPr>
            <a:endParaRPr kumimoji="0" lang="en-US" altLang="en-US" sz="2400" kern="800" dirty="0">
              <a:solidFill>
                <a:srgbClr val="FFFFFF"/>
              </a:solidFill>
              <a:latin typeface="+mn-lt"/>
            </a:endParaRPr>
          </a:p>
        </p:txBody>
      </p:sp>
      <p:sp>
        <p:nvSpPr>
          <p:cNvPr id="7"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26</a:t>
            </a:fld>
            <a:endParaRPr lang="en-US" dirty="0">
              <a:solidFill>
                <a:srgbClr val="FFFFFF"/>
              </a:solidFill>
            </a:endParaRPr>
          </a:p>
        </p:txBody>
      </p:sp>
      <p:sp>
        <p:nvSpPr>
          <p:cNvPr id="8" name="TextBox 7"/>
          <p:cNvSpPr txBox="1"/>
          <p:nvPr/>
        </p:nvSpPr>
        <p:spPr>
          <a:xfrm>
            <a:off x="7252397" y="6440200"/>
            <a:ext cx="4462724" cy="338554"/>
          </a:xfrm>
          <a:prstGeom prst="rect">
            <a:avLst/>
          </a:prstGeom>
          <a:noFill/>
        </p:spPr>
        <p:txBody>
          <a:bodyPr wrap="square" rtlCol="0">
            <a:spAutoFit/>
          </a:bodyPr>
          <a:lstStyle/>
          <a:p>
            <a:pPr algn="r"/>
            <a:r>
              <a:rPr lang="en-US" sz="800" dirty="0">
                <a:solidFill>
                  <a:schemeClr val="bg1"/>
                </a:solidFill>
              </a:rPr>
              <a:t>©2025 Charles Schwab &amp; Co., Inc. (“Schwab”). All rights reserved. Member SIPC.</a:t>
            </a:r>
          </a:p>
          <a:p>
            <a:pPr algn="r"/>
            <a:endParaRPr lang="en-US" sz="800" dirty="0">
              <a:solidFill>
                <a:schemeClr val="bg1"/>
              </a:solidFill>
            </a:endParaRPr>
          </a:p>
        </p:txBody>
      </p:sp>
    </p:spTree>
    <p:extLst>
      <p:ext uri="{BB962C8B-B14F-4D97-AF65-F5344CB8AC3E}">
        <p14:creationId xmlns:p14="http://schemas.microsoft.com/office/powerpoint/2010/main" val="339221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3140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289659" y="3231547"/>
            <a:ext cx="624417" cy="276999"/>
          </a:xfrm>
          <a:prstGeom prst="rect">
            <a:avLst/>
          </a:prstGeom>
          <a:noFill/>
        </p:spPr>
        <p:txBody>
          <a:bodyPr wrap="square" rtlCol="0">
            <a:spAutoFit/>
          </a:bodyPr>
          <a:lstStyle/>
          <a:p>
            <a:r>
              <a:rPr lang="en-US" sz="1200" b="1" dirty="0">
                <a:solidFill>
                  <a:schemeClr val="tx2"/>
                </a:solidFill>
              </a:rPr>
              <a:t>www</a:t>
            </a:r>
          </a:p>
        </p:txBody>
      </p:sp>
      <p:sp>
        <p:nvSpPr>
          <p:cNvPr id="7" name="TextBox 6"/>
          <p:cNvSpPr txBox="1"/>
          <p:nvPr/>
        </p:nvSpPr>
        <p:spPr>
          <a:xfrm>
            <a:off x="2195290" y="3048011"/>
            <a:ext cx="9924143" cy="646331"/>
          </a:xfrm>
          <a:prstGeom prst="rect">
            <a:avLst/>
          </a:prstGeom>
          <a:noFill/>
        </p:spPr>
        <p:txBody>
          <a:bodyPr wrap="square" rtlCol="0">
            <a:spAutoFit/>
          </a:bodyPr>
          <a:lstStyle/>
          <a:p>
            <a:r>
              <a:rPr lang="en-US" sz="3600" dirty="0">
                <a:solidFill>
                  <a:srgbClr val="FFFFFF"/>
                </a:solidFill>
              </a:rPr>
              <a:t>Visit </a:t>
            </a:r>
            <a:r>
              <a:rPr lang="en-US" sz="3600" b="1" dirty="0">
                <a:solidFill>
                  <a:srgbClr val="FFFFFF"/>
                </a:solidFill>
              </a:rPr>
              <a:t>Schwab.com </a:t>
            </a:r>
            <a:r>
              <a:rPr lang="en-US" sz="3600" dirty="0">
                <a:solidFill>
                  <a:srgbClr val="FFFFFF"/>
                </a:solidFill>
              </a:rPr>
              <a:t>for information and tools</a:t>
            </a:r>
          </a:p>
        </p:txBody>
      </p:sp>
      <p:sp>
        <p:nvSpPr>
          <p:cNvPr id="14" name="Slide Number Placeholder 1"/>
          <p:cNvSpPr txBox="1">
            <a:spLocks/>
          </p:cNvSpPr>
          <p:nvPr/>
        </p:nvSpPr>
        <p:spPr>
          <a:xfrm>
            <a:off x="11808940"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27</a:t>
            </a:fld>
            <a:endParaRPr lang="en-US" dirty="0">
              <a:solidFill>
                <a:srgbClr val="FFFFFF"/>
              </a:solidFill>
            </a:endParaRPr>
          </a:p>
        </p:txBody>
      </p:sp>
      <p:sp>
        <p:nvSpPr>
          <p:cNvPr id="15" name="TextBox 14"/>
          <p:cNvSpPr txBox="1"/>
          <p:nvPr/>
        </p:nvSpPr>
        <p:spPr>
          <a:xfrm>
            <a:off x="7252397" y="6440200"/>
            <a:ext cx="4462724" cy="338554"/>
          </a:xfrm>
          <a:prstGeom prst="rect">
            <a:avLst/>
          </a:prstGeom>
          <a:noFill/>
        </p:spPr>
        <p:txBody>
          <a:bodyPr wrap="square" rtlCol="0">
            <a:spAutoFit/>
          </a:bodyPr>
          <a:lstStyle/>
          <a:p>
            <a:pPr algn="r"/>
            <a:r>
              <a:rPr lang="en-US" sz="800" dirty="0">
                <a:solidFill>
                  <a:schemeClr val="bg1"/>
                </a:solidFill>
              </a:rPr>
              <a:t>©2025 Charles Schwab &amp; Co., Inc. (“Schwab”). All rights reserved. Member SIPC.</a:t>
            </a:r>
          </a:p>
          <a:p>
            <a:pPr algn="r"/>
            <a:endParaRPr lang="en-US" sz="800" dirty="0">
              <a:solidFill>
                <a:schemeClr val="bg1"/>
              </a:solidFill>
            </a:endParaRPr>
          </a:p>
        </p:txBody>
      </p:sp>
      <p:pic>
        <p:nvPicPr>
          <p:cNvPr id="2" name="Picture 1">
            <a:extLst>
              <a:ext uri="{FF2B5EF4-FFF2-40B4-BE49-F238E27FC236}">
                <a16:creationId xmlns:a16="http://schemas.microsoft.com/office/drawing/2014/main" id="{7AE53FAC-2AD0-966C-73CB-9EEEA76C8D2B}"/>
              </a:ext>
            </a:extLst>
          </p:cNvPr>
          <p:cNvPicPr>
            <a:picLocks noChangeAspect="1"/>
          </p:cNvPicPr>
          <p:nvPr/>
        </p:nvPicPr>
        <p:blipFill>
          <a:blip r:embed="rId3"/>
          <a:stretch>
            <a:fillRect/>
          </a:stretch>
        </p:blipFill>
        <p:spPr>
          <a:xfrm>
            <a:off x="1212542" y="3095571"/>
            <a:ext cx="820641" cy="729459"/>
          </a:xfrm>
          <a:prstGeom prst="rect">
            <a:avLst/>
          </a:prstGeom>
        </p:spPr>
      </p:pic>
    </p:spTree>
    <p:extLst>
      <p:ext uri="{BB962C8B-B14F-4D97-AF65-F5344CB8AC3E}">
        <p14:creationId xmlns:p14="http://schemas.microsoft.com/office/powerpoint/2010/main" val="179293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itle 1"/>
          <p:cNvSpPr txBox="1">
            <a:spLocks/>
          </p:cNvSpPr>
          <p:nvPr/>
        </p:nvSpPr>
        <p:spPr bwMode="auto">
          <a:xfrm>
            <a:off x="460377" y="407989"/>
            <a:ext cx="9140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lnSpc>
                <a:spcPct val="90000"/>
              </a:lnSpc>
              <a:spcBef>
                <a:spcPct val="0"/>
              </a:spcBef>
              <a:spcAft>
                <a:spcPct val="0"/>
              </a:spcAft>
            </a:pPr>
            <a:r>
              <a:rPr lang="en-US" sz="3400" dirty="0">
                <a:solidFill>
                  <a:srgbClr val="425563"/>
                </a:solidFill>
                <a:latin typeface="Charles Modern Light"/>
                <a:cs typeface="Geneva" charset="0"/>
              </a:rPr>
              <a:t>Important information</a:t>
            </a:r>
            <a:endParaRPr lang="en-US" sz="3400" dirty="0">
              <a:solidFill>
                <a:srgbClr val="425563"/>
              </a:solidFill>
              <a:latin typeface="Charles Modern Light"/>
            </a:endParaRPr>
          </a:p>
        </p:txBody>
      </p:sp>
      <p:sp>
        <p:nvSpPr>
          <p:cNvPr id="337923" name="TextBox 7"/>
          <p:cNvSpPr txBox="1">
            <a:spLocks noChangeArrowheads="1"/>
          </p:cNvSpPr>
          <p:nvPr/>
        </p:nvSpPr>
        <p:spPr bwMode="auto">
          <a:xfrm>
            <a:off x="471488" y="1129792"/>
            <a:ext cx="10168803"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0" i="0" dirty="0">
                <a:effectLst/>
                <a:latin typeface="+mj-lt"/>
              </a:rPr>
              <a:t>This general information is not intended to be a substitute for specific individualized tax, legal, or investment planning advice and is not intended to be construed as tax advice. This information cannot be used for the purpose of avoiding penalties that may be imposed under the Internal Revenue Code or applicable state or local tax law provisions. Where specific advice is necessary or appropriate, Schwab recommends consulting with a qualified tax professional, CPA, financial planner, investment manager, or estate attorney.</a:t>
            </a:r>
          </a:p>
          <a:p>
            <a:endParaRPr lang="en-US" sz="1200" dirty="0">
              <a:solidFill>
                <a:srgbClr val="425563"/>
              </a:solidFill>
              <a:latin typeface="Charles Modern Light"/>
              <a:cs typeface="Charles Modern Cond Light"/>
            </a:endParaRPr>
          </a:p>
          <a:p>
            <a:pPr fontAlgn="base">
              <a:spcBef>
                <a:spcPct val="0"/>
              </a:spcBef>
              <a:spcAft>
                <a:spcPct val="0"/>
              </a:spcAft>
              <a:defRPr/>
            </a:pPr>
            <a:r>
              <a:rPr lang="en-US" sz="1200" b="1" dirty="0">
                <a:solidFill>
                  <a:srgbClr val="425563"/>
                </a:solidFill>
                <a:latin typeface="Charles Modern Light"/>
                <a:cs typeface="Charles Modern Cond Light"/>
              </a:rPr>
              <a:t>Schwab Satisfaction Guarantee</a:t>
            </a:r>
            <a:r>
              <a:rPr lang="en-US" sz="1200" dirty="0">
                <a:solidFill>
                  <a:srgbClr val="425563"/>
                </a:solidFill>
                <a:latin typeface="Charles Modern Light"/>
                <a:cs typeface="Charles Modern Cond Light"/>
              </a:rPr>
              <a:t>: If you are not completely satisfied for any reason, at your request Charles Schwab &amp; Co., Inc. (“Schwab”), Charles Schwab Bank, SSB (“Schwab Bank”), or another Schwab affiliate, as applicable, will refund any eligible fee related to your concern. Refund requests must be received within 90 days of the date the fee was charged. Two kinds of “Fees” are eligible for this guarantee: (1) “Program Fees” for the Schwab Wealth Advisory™ (“SWA”), Schwab Managed Portfolios™ (“SMP”), Schwab Intelligent Portfolios Premium® (“SIP Premium”), and Managed Account Connection® (“Connection”) investment advisory services sponsored by Schwab (together, the “Participating Services”); and (2) commissions and fees listed in the </a:t>
            </a:r>
            <a:r>
              <a:rPr lang="en-US" sz="1200" dirty="0">
                <a:solidFill>
                  <a:srgbClr val="425563"/>
                </a:solidFill>
                <a:latin typeface="Charles Modern Light"/>
                <a:cs typeface="Charles Modern Cond Light"/>
                <a:hlinkClick r:id="rId3"/>
              </a:rPr>
              <a:t>Charles Schwab Pricing Guide for Individual Investors</a:t>
            </a:r>
            <a:r>
              <a:rPr lang="en-US" sz="1200" dirty="0">
                <a:solidFill>
                  <a:srgbClr val="425563"/>
                </a:solidFill>
                <a:latin typeface="Charles Modern Light"/>
                <a:cs typeface="Charles Modern Cond Light"/>
              </a:rPr>
              <a:t> or the </a:t>
            </a:r>
            <a:r>
              <a:rPr lang="en-US" sz="1200" dirty="0">
                <a:solidFill>
                  <a:srgbClr val="425563"/>
                </a:solidFill>
                <a:latin typeface="Charles Modern Light"/>
                <a:cs typeface="Charles Modern Cond Light"/>
                <a:hlinkClick r:id="rId4"/>
              </a:rPr>
              <a:t>Charles Schwab Bank Pricing Guide</a:t>
            </a:r>
            <a:r>
              <a:rPr lang="en-US" sz="1200" dirty="0">
                <a:solidFill>
                  <a:srgbClr val="425563"/>
                </a:solidFill>
                <a:latin typeface="Charles Modern Light"/>
                <a:cs typeface="Charles Modern Cond Light"/>
              </a:rPr>
              <a:t>.  </a:t>
            </a:r>
            <a:br>
              <a:rPr lang="en-US" sz="1200" dirty="0">
                <a:solidFill>
                  <a:srgbClr val="425563"/>
                </a:solidFill>
                <a:latin typeface="Charles Modern Light"/>
                <a:cs typeface="Charles Modern Cond Light"/>
              </a:rPr>
            </a:br>
            <a:br>
              <a:rPr lang="en-US" sz="1200" dirty="0">
                <a:solidFill>
                  <a:srgbClr val="425563"/>
                </a:solidFill>
                <a:latin typeface="Charles Modern Light"/>
                <a:cs typeface="Charles Modern Cond Light"/>
              </a:rPr>
            </a:br>
            <a:r>
              <a:rPr lang="en-US" sz="1200" dirty="0">
                <a:solidFill>
                  <a:srgbClr val="425563"/>
                </a:solidFill>
                <a:latin typeface="Charles Modern Light"/>
                <a:cs typeface="Charles Modern Cond Light"/>
              </a:rPr>
              <a:t>For more information about Program Fees, please see the disclosure brochure for the Participating Service, made available at enrollment or any time at your request. The Connection service includes only accounts managed by Charles Schwab Investment Management, Inc., an affiliate of Schwab. The guarantee does not cover Program Fees for accounts managed by investment advisors who are not affiliated with Schwab or managed by Schwab‐affiliated advisors outside of the SWA, SMP, SIP Premium, and Connection services.</a:t>
            </a:r>
          </a:p>
          <a:p>
            <a:pPr fontAlgn="base">
              <a:spcBef>
                <a:spcPct val="0"/>
              </a:spcBef>
              <a:spcAft>
                <a:spcPct val="0"/>
              </a:spcAft>
              <a:defRPr/>
            </a:pPr>
            <a:endParaRPr lang="en-US" sz="1200" dirty="0">
              <a:solidFill>
                <a:srgbClr val="425563"/>
              </a:solidFill>
              <a:latin typeface="Charles Modern Light"/>
              <a:cs typeface="Charles Modern Cond Light"/>
            </a:endParaRPr>
          </a:p>
          <a:p>
            <a:pPr fontAlgn="base">
              <a:spcBef>
                <a:spcPct val="0"/>
              </a:spcBef>
              <a:spcAft>
                <a:spcPct val="0"/>
              </a:spcAft>
              <a:defRPr/>
            </a:pPr>
            <a:r>
              <a:rPr lang="en-US" sz="1200" dirty="0">
                <a:solidFill>
                  <a:srgbClr val="425563"/>
                </a:solidFill>
                <a:latin typeface="Charles Modern Light"/>
                <a:cs typeface="Charles Modern Cond Light"/>
              </a:rPr>
              <a:t>The guarantee is only available to current clients. Refunds will only be applied to the account charged and will be credited within approximately four weeks of a valid request. No other charges or expenses, and no market losses will be refunded. Other restrictions may apply. Schwab reserves the right to change or terminate the guarantee at any time.</a:t>
            </a:r>
            <a:endParaRPr lang="en-US" sz="1200" dirty="0">
              <a:solidFill>
                <a:srgbClr val="425563"/>
              </a:solidFill>
              <a:latin typeface="Charles Modern Light"/>
            </a:endParaRPr>
          </a:p>
          <a:p>
            <a:pPr fontAlgn="base">
              <a:spcBef>
                <a:spcPts val="600"/>
              </a:spcBef>
              <a:spcAft>
                <a:spcPts val="600"/>
              </a:spcAft>
            </a:pPr>
            <a:endParaRPr lang="en-US" sz="1200" dirty="0">
              <a:solidFill>
                <a:srgbClr val="425563"/>
              </a:solidFill>
              <a:latin typeface="Charles Modern Light"/>
            </a:endParaRPr>
          </a:p>
        </p:txBody>
      </p:sp>
      <p:sp>
        <p:nvSpPr>
          <p:cNvPr id="337924" name="Text Box 7"/>
          <p:cNvSpPr txBox="1">
            <a:spLocks noChangeArrowheads="1"/>
          </p:cNvSpPr>
          <p:nvPr/>
        </p:nvSpPr>
        <p:spPr bwMode="auto">
          <a:xfrm>
            <a:off x="471487" y="5864910"/>
            <a:ext cx="7479143" cy="411162"/>
          </a:xfrm>
          <a:prstGeom prst="rect">
            <a:avLst/>
          </a:prstGeom>
          <a:noFill/>
          <a:ln w="9525">
            <a:solidFill>
              <a:srgbClr val="425563"/>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800" dirty="0">
                <a:solidFill>
                  <a:srgbClr val="3F3F3F"/>
                </a:solidFill>
                <a:effectLst/>
                <a:latin typeface="Charles Modern" panose="020B0503040503020204" pitchFamily="34" charset="77"/>
              </a:rPr>
              <a:t>Investment and Insurance Products Are: Not FDIC Insured • Not Insured by Any Federal Government Agency • Not a Deposit or Other Obligation of, or Guaranteed by, the Bank or any of its Affiliates • Subject to Investment Risks, Including Possible Loss of Principal Amount Invested</a:t>
            </a:r>
          </a:p>
        </p:txBody>
      </p:sp>
      <p:sp>
        <p:nvSpPr>
          <p:cNvPr id="337925" name="TextBox 9"/>
          <p:cNvSpPr txBox="1">
            <a:spLocks noChangeArrowheads="1"/>
          </p:cNvSpPr>
          <p:nvPr/>
        </p:nvSpPr>
        <p:spPr bwMode="auto">
          <a:xfrm>
            <a:off x="382588" y="6440488"/>
            <a:ext cx="50932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800" dirty="0">
                <a:solidFill>
                  <a:srgbClr val="98A4AE"/>
                </a:solidFill>
                <a:latin typeface="+mn-lt"/>
              </a:rPr>
              <a:t>©2025 Charles Schwab &amp; Co., Inc. (</a:t>
            </a:r>
            <a:r>
              <a:rPr lang="ja-JP" altLang="en-US" sz="800" dirty="0">
                <a:solidFill>
                  <a:srgbClr val="98A4AE"/>
                </a:solidFill>
                <a:latin typeface="+mn-lt"/>
              </a:rPr>
              <a:t>“</a:t>
            </a:r>
            <a:r>
              <a:rPr lang="en-US" altLang="ja-JP" sz="800" dirty="0">
                <a:solidFill>
                  <a:srgbClr val="98A4AE"/>
                </a:solidFill>
                <a:latin typeface="+mn-lt"/>
              </a:rPr>
              <a:t>Schwab</a:t>
            </a:r>
            <a:r>
              <a:rPr lang="ja-JP" altLang="en-US" sz="800" dirty="0">
                <a:solidFill>
                  <a:srgbClr val="98A4AE"/>
                </a:solidFill>
                <a:latin typeface="+mn-lt"/>
              </a:rPr>
              <a:t>”</a:t>
            </a:r>
            <a:r>
              <a:rPr lang="en-US" altLang="ja-JP" sz="800" dirty="0">
                <a:solidFill>
                  <a:srgbClr val="98A4AE"/>
                </a:solidFill>
                <a:latin typeface="+mn-lt"/>
              </a:rPr>
              <a:t>). All rights reserved. Member SIPC. (0325-ZMNG)</a:t>
            </a:r>
            <a:endParaRPr lang="en-US" sz="800" dirty="0">
              <a:solidFill>
                <a:srgbClr val="425563"/>
              </a:solidFill>
              <a:latin typeface="+mn-lt"/>
            </a:endParaRPr>
          </a:p>
        </p:txBody>
      </p:sp>
      <p:pic>
        <p:nvPicPr>
          <p:cNvPr id="3" name="Picture 2">
            <a:extLst>
              <a:ext uri="{FF2B5EF4-FFF2-40B4-BE49-F238E27FC236}">
                <a16:creationId xmlns:a16="http://schemas.microsoft.com/office/drawing/2014/main" id="{19FE623F-D9E9-E8F5-102F-C683D3708176}"/>
              </a:ext>
            </a:extLst>
          </p:cNvPr>
          <p:cNvPicPr>
            <a:picLocks noChangeAspect="1"/>
          </p:cNvPicPr>
          <p:nvPr/>
        </p:nvPicPr>
        <p:blipFill>
          <a:blip r:embed="rId5"/>
          <a:stretch>
            <a:fillRect/>
          </a:stretch>
        </p:blipFill>
        <p:spPr>
          <a:xfrm>
            <a:off x="9601261" y="5397094"/>
            <a:ext cx="2288362" cy="1346797"/>
          </a:xfrm>
          <a:prstGeom prst="rect">
            <a:avLst/>
          </a:prstGeom>
        </p:spPr>
      </p:pic>
    </p:spTree>
    <p:extLst>
      <p:ext uri="{BB962C8B-B14F-4D97-AF65-F5344CB8AC3E}">
        <p14:creationId xmlns:p14="http://schemas.microsoft.com/office/powerpoint/2010/main" val="24954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p:cNvSpPr/>
          <p:nvPr/>
        </p:nvSpPr>
        <p:spPr>
          <a:xfrm>
            <a:off x="6171962" y="479048"/>
            <a:ext cx="2667005" cy="2667700"/>
          </a:xfrm>
          <a:prstGeom prst="rect">
            <a:avLst/>
          </a:prstGeom>
          <a:solidFill>
            <a:srgbClr val="0CA1D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50000"/>
              </a:spcBef>
              <a:spcAft>
                <a:spcPct val="0"/>
              </a:spcAft>
            </a:pPr>
            <a:endParaRPr lang="en-US" sz="1917" dirty="0">
              <a:solidFill>
                <a:srgbClr val="FFFFFF"/>
              </a:solidFill>
              <a:latin typeface="Charles Modern"/>
            </a:endParaRPr>
          </a:p>
        </p:txBody>
      </p:sp>
      <p:sp>
        <p:nvSpPr>
          <p:cNvPr id="6" name="Rectangle 5"/>
          <p:cNvSpPr/>
          <p:nvPr/>
        </p:nvSpPr>
        <p:spPr>
          <a:xfrm>
            <a:off x="8981437" y="479048"/>
            <a:ext cx="2667005" cy="2667700"/>
          </a:xfrm>
          <a:prstGeom prst="rect">
            <a:avLst/>
          </a:prstGeom>
          <a:solidFill>
            <a:srgbClr val="41515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50000"/>
              </a:spcBef>
              <a:spcAft>
                <a:spcPct val="0"/>
              </a:spcAft>
            </a:pPr>
            <a:endParaRPr lang="en-US" sz="1917" dirty="0">
              <a:solidFill>
                <a:srgbClr val="FFFFFF"/>
              </a:solidFill>
              <a:latin typeface="Charles Modern"/>
            </a:endParaRPr>
          </a:p>
        </p:txBody>
      </p:sp>
      <p:sp>
        <p:nvSpPr>
          <p:cNvPr id="7" name="Rectangle 6"/>
          <p:cNvSpPr/>
          <p:nvPr/>
        </p:nvSpPr>
        <p:spPr>
          <a:xfrm>
            <a:off x="6171962" y="3282733"/>
            <a:ext cx="2667005" cy="2667700"/>
          </a:xfrm>
          <a:prstGeom prst="rect">
            <a:avLst/>
          </a:prstGeom>
          <a:solidFill>
            <a:srgbClr val="0D858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50000"/>
              </a:spcBef>
              <a:spcAft>
                <a:spcPct val="0"/>
              </a:spcAft>
            </a:pPr>
            <a:endParaRPr lang="en-US" sz="1917" dirty="0">
              <a:solidFill>
                <a:srgbClr val="FFFFFF"/>
              </a:solidFill>
              <a:latin typeface="Charles Modern"/>
            </a:endParaRPr>
          </a:p>
        </p:txBody>
      </p:sp>
      <p:sp>
        <p:nvSpPr>
          <p:cNvPr id="9" name="Rectangle 8"/>
          <p:cNvSpPr>
            <a:spLocks/>
          </p:cNvSpPr>
          <p:nvPr/>
        </p:nvSpPr>
        <p:spPr>
          <a:xfrm>
            <a:off x="6294584" y="2320338"/>
            <a:ext cx="2275762" cy="677108"/>
          </a:xfrm>
          <a:prstGeom prst="rect">
            <a:avLst/>
          </a:prstGeom>
        </p:spPr>
        <p:txBody>
          <a:bodyPr wrap="square">
            <a:spAutoFit/>
          </a:bodyPr>
          <a:lstStyle/>
          <a:p>
            <a:pPr>
              <a:spcBef>
                <a:spcPct val="50000"/>
              </a:spcBef>
            </a:pPr>
            <a:r>
              <a:rPr lang="en-US" sz="1900" dirty="0">
                <a:solidFill>
                  <a:srgbClr val="FFFFFF"/>
                </a:solidFill>
              </a:rPr>
              <a:t>Why an estate plan is essential</a:t>
            </a:r>
          </a:p>
        </p:txBody>
      </p:sp>
      <p:sp>
        <p:nvSpPr>
          <p:cNvPr id="10" name="TextBox 9"/>
          <p:cNvSpPr txBox="1"/>
          <p:nvPr/>
        </p:nvSpPr>
        <p:spPr>
          <a:xfrm>
            <a:off x="9162281" y="601803"/>
            <a:ext cx="2163901" cy="2314937"/>
          </a:xfrm>
          <a:prstGeom prst="rect">
            <a:avLst/>
          </a:prstGeom>
          <a:noFill/>
        </p:spPr>
        <p:txBody>
          <a:bodyPr wrap="none" lIns="0" tIns="0" rIns="0" bIns="0" rtlCol="0">
            <a:noAutofit/>
          </a:bodyPr>
          <a:lstStyle/>
          <a:p>
            <a:pPr fontAlgn="base">
              <a:spcBef>
                <a:spcPct val="50000"/>
              </a:spcBef>
              <a:spcAft>
                <a:spcPct val="0"/>
              </a:spcAft>
            </a:pPr>
            <a:r>
              <a:rPr lang="en-US" sz="5400" spc="-100" dirty="0">
                <a:solidFill>
                  <a:srgbClr val="FFFFFF"/>
                </a:solidFill>
                <a:latin typeface="+mj-lt"/>
                <a:cs typeface="Arial" charset="0"/>
              </a:rPr>
              <a:t>0</a:t>
            </a:r>
            <a:r>
              <a:rPr lang="en-US" sz="5400" dirty="0">
                <a:solidFill>
                  <a:srgbClr val="FFFFFF"/>
                </a:solidFill>
                <a:latin typeface="+mj-lt"/>
                <a:cs typeface="Arial" charset="0"/>
              </a:rPr>
              <a:t>2</a:t>
            </a:r>
          </a:p>
        </p:txBody>
      </p:sp>
      <p:sp>
        <p:nvSpPr>
          <p:cNvPr id="11" name="Rectangle 10"/>
          <p:cNvSpPr/>
          <p:nvPr/>
        </p:nvSpPr>
        <p:spPr>
          <a:xfrm>
            <a:off x="9090562" y="1560993"/>
            <a:ext cx="2511261" cy="1423467"/>
          </a:xfrm>
          <a:prstGeom prst="rect">
            <a:avLst/>
          </a:prstGeom>
        </p:spPr>
        <p:txBody>
          <a:bodyPr wrap="square">
            <a:spAutoFit/>
          </a:bodyPr>
          <a:lstStyle/>
          <a:p>
            <a:pPr>
              <a:spcBef>
                <a:spcPct val="50000"/>
              </a:spcBef>
            </a:pPr>
            <a:endParaRPr lang="en-US" sz="2000" dirty="0">
              <a:solidFill>
                <a:srgbClr val="FFFFFF"/>
              </a:solidFill>
            </a:endParaRPr>
          </a:p>
          <a:p>
            <a:pPr>
              <a:spcBef>
                <a:spcPct val="50000"/>
              </a:spcBef>
            </a:pPr>
            <a:r>
              <a:rPr lang="en-US" sz="1900" dirty="0">
                <a:solidFill>
                  <a:srgbClr val="FFFFFF"/>
                </a:solidFill>
              </a:rPr>
              <a:t>What happens </a:t>
            </a:r>
            <a:br>
              <a:rPr lang="en-US" sz="1900" dirty="0">
                <a:solidFill>
                  <a:srgbClr val="FFFFFF"/>
                </a:solidFill>
              </a:rPr>
            </a:br>
            <a:r>
              <a:rPr lang="en-US" sz="1900" dirty="0">
                <a:solidFill>
                  <a:srgbClr val="FFFFFF"/>
                </a:solidFill>
              </a:rPr>
              <a:t>to your wealth </a:t>
            </a:r>
            <a:br>
              <a:rPr lang="en-US" sz="1900" dirty="0">
                <a:solidFill>
                  <a:srgbClr val="FFFFFF"/>
                </a:solidFill>
              </a:rPr>
            </a:br>
            <a:r>
              <a:rPr lang="en-US" sz="1900" dirty="0">
                <a:solidFill>
                  <a:srgbClr val="FFFFFF"/>
                </a:solidFill>
              </a:rPr>
              <a:t>upon death</a:t>
            </a:r>
          </a:p>
        </p:txBody>
      </p:sp>
      <p:sp>
        <p:nvSpPr>
          <p:cNvPr id="12" name="TextBox 11"/>
          <p:cNvSpPr txBox="1"/>
          <p:nvPr/>
        </p:nvSpPr>
        <p:spPr>
          <a:xfrm>
            <a:off x="6355247" y="3398347"/>
            <a:ext cx="2163901" cy="2314937"/>
          </a:xfrm>
          <a:prstGeom prst="rect">
            <a:avLst/>
          </a:prstGeom>
          <a:noFill/>
        </p:spPr>
        <p:txBody>
          <a:bodyPr wrap="none" lIns="0" tIns="0" rIns="0" bIns="0" rtlCol="0">
            <a:noAutofit/>
          </a:bodyPr>
          <a:lstStyle/>
          <a:p>
            <a:pPr fontAlgn="base">
              <a:spcBef>
                <a:spcPct val="50000"/>
              </a:spcBef>
              <a:spcAft>
                <a:spcPct val="0"/>
              </a:spcAft>
            </a:pPr>
            <a:r>
              <a:rPr lang="en-US" sz="5400" dirty="0">
                <a:solidFill>
                  <a:srgbClr val="FFFFFF"/>
                </a:solidFill>
                <a:latin typeface="+mj-lt"/>
                <a:cs typeface="Arial" charset="0"/>
              </a:rPr>
              <a:t>03</a:t>
            </a:r>
          </a:p>
        </p:txBody>
      </p:sp>
      <p:sp>
        <p:nvSpPr>
          <p:cNvPr id="13" name="Rectangle 12"/>
          <p:cNvSpPr/>
          <p:nvPr/>
        </p:nvSpPr>
        <p:spPr>
          <a:xfrm>
            <a:off x="6274001" y="5081969"/>
            <a:ext cx="2576624" cy="677108"/>
          </a:xfrm>
          <a:prstGeom prst="rect">
            <a:avLst/>
          </a:prstGeom>
        </p:spPr>
        <p:txBody>
          <a:bodyPr wrap="square">
            <a:spAutoFit/>
          </a:bodyPr>
          <a:lstStyle/>
          <a:p>
            <a:pPr>
              <a:spcBef>
                <a:spcPct val="50000"/>
              </a:spcBef>
            </a:pPr>
            <a:r>
              <a:rPr lang="en-US" sz="1900" dirty="0">
                <a:solidFill>
                  <a:srgbClr val="FFFFFF"/>
                </a:solidFill>
              </a:rPr>
              <a:t>What to consider </a:t>
            </a:r>
            <a:br>
              <a:rPr lang="en-US" sz="1900" dirty="0">
                <a:solidFill>
                  <a:srgbClr val="FFFFFF"/>
                </a:solidFill>
              </a:rPr>
            </a:br>
            <a:r>
              <a:rPr lang="en-US" sz="1900" dirty="0">
                <a:solidFill>
                  <a:srgbClr val="FFFFFF"/>
                </a:solidFill>
              </a:rPr>
              <a:t>for your estate plan</a:t>
            </a:r>
          </a:p>
        </p:txBody>
      </p:sp>
      <p:sp>
        <p:nvSpPr>
          <p:cNvPr id="14" name="Rectangle 13"/>
          <p:cNvSpPr>
            <a:spLocks/>
          </p:cNvSpPr>
          <p:nvPr/>
        </p:nvSpPr>
        <p:spPr>
          <a:xfrm>
            <a:off x="565913" y="479049"/>
            <a:ext cx="5442119" cy="5443537"/>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50000"/>
              </a:spcBef>
              <a:spcAft>
                <a:spcPct val="0"/>
              </a:spcAft>
            </a:pPr>
            <a:endParaRPr lang="en-US" sz="1917" dirty="0">
              <a:solidFill>
                <a:srgbClr val="FFFFFF"/>
              </a:solidFill>
              <a:latin typeface="Charles Modern"/>
            </a:endParaRPr>
          </a:p>
        </p:txBody>
      </p:sp>
      <p:sp>
        <p:nvSpPr>
          <p:cNvPr id="15" name="TextBox 14"/>
          <p:cNvSpPr txBox="1"/>
          <p:nvPr/>
        </p:nvSpPr>
        <p:spPr>
          <a:xfrm>
            <a:off x="929074" y="3771599"/>
            <a:ext cx="4544063" cy="1781907"/>
          </a:xfrm>
          <a:prstGeom prst="rect">
            <a:avLst/>
          </a:prstGeom>
          <a:noFill/>
        </p:spPr>
        <p:txBody>
          <a:bodyPr wrap="none" lIns="0" tIns="0" rIns="0" bIns="0" rtlCol="0" anchor="b">
            <a:noAutofit/>
          </a:bodyPr>
          <a:lstStyle/>
          <a:p>
            <a:pPr fontAlgn="base">
              <a:lnSpc>
                <a:spcPct val="90000"/>
              </a:lnSpc>
              <a:spcBef>
                <a:spcPct val="50000"/>
              </a:spcBef>
              <a:spcAft>
                <a:spcPct val="0"/>
              </a:spcAft>
              <a:tabLst>
                <a:tab pos="1493838" algn="l"/>
              </a:tabLst>
            </a:pPr>
            <a:r>
              <a:rPr lang="en-US" sz="6200" dirty="0">
                <a:solidFill>
                  <a:schemeClr val="bg1"/>
                </a:solidFill>
                <a:cs typeface="Arial" charset="0"/>
              </a:rPr>
              <a:t>Today we’ll </a:t>
            </a:r>
            <a:br>
              <a:rPr lang="en-US" sz="6200" dirty="0">
                <a:solidFill>
                  <a:schemeClr val="bg1"/>
                </a:solidFill>
                <a:cs typeface="Arial" charset="0"/>
              </a:rPr>
            </a:br>
            <a:r>
              <a:rPr lang="en-US" sz="6200" dirty="0">
                <a:solidFill>
                  <a:schemeClr val="bg1"/>
                </a:solidFill>
                <a:cs typeface="Arial" charset="0"/>
              </a:rPr>
              <a:t>discuss</a:t>
            </a:r>
          </a:p>
        </p:txBody>
      </p:sp>
      <p:sp>
        <p:nvSpPr>
          <p:cNvPr id="23" name="TextBox 22"/>
          <p:cNvSpPr txBox="1"/>
          <p:nvPr/>
        </p:nvSpPr>
        <p:spPr>
          <a:xfrm>
            <a:off x="6363483" y="591987"/>
            <a:ext cx="2163901" cy="959474"/>
          </a:xfrm>
          <a:prstGeom prst="rect">
            <a:avLst/>
          </a:prstGeom>
          <a:noFill/>
        </p:spPr>
        <p:txBody>
          <a:bodyPr wrap="none" lIns="0" tIns="0" rIns="0" bIns="0" rtlCol="0">
            <a:noAutofit/>
          </a:bodyPr>
          <a:lstStyle/>
          <a:p>
            <a:pPr fontAlgn="base">
              <a:spcBef>
                <a:spcPct val="50000"/>
              </a:spcBef>
              <a:spcAft>
                <a:spcPct val="0"/>
              </a:spcAft>
            </a:pPr>
            <a:r>
              <a:rPr lang="en-US" sz="5400" dirty="0">
                <a:solidFill>
                  <a:srgbClr val="FFFFFF"/>
                </a:solidFill>
                <a:latin typeface="+mj-lt"/>
                <a:cs typeface="Arial" charset="0"/>
              </a:rPr>
              <a:t>01</a:t>
            </a:r>
          </a:p>
        </p:txBody>
      </p:sp>
      <p:sp>
        <p:nvSpPr>
          <p:cNvPr id="17" name="TextBox 16"/>
          <p:cNvSpPr txBox="1"/>
          <p:nvPr/>
        </p:nvSpPr>
        <p:spPr>
          <a:xfrm>
            <a:off x="568961" y="6431441"/>
            <a:ext cx="5445760" cy="338554"/>
          </a:xfrm>
          <a:prstGeom prst="rect">
            <a:avLst/>
          </a:prstGeom>
          <a:noFill/>
        </p:spPr>
        <p:txBody>
          <a:bodyPr wrap="square" rtlCol="0">
            <a:spAutoFit/>
          </a:bodyPr>
          <a:lstStyle/>
          <a:p>
            <a:r>
              <a:rPr lang="en-US" sz="800" dirty="0">
                <a:solidFill>
                  <a:srgbClr val="FFFFFF"/>
                </a:solidFill>
              </a:rPr>
              <a:t>©2025 Charles Schwab &amp; Co., Inc. (“Schwab”). All rights reserved. Member SIPC.</a:t>
            </a:r>
          </a:p>
          <a:p>
            <a:pPr algn="r"/>
            <a:endParaRPr lang="en-US" sz="800" dirty="0">
              <a:solidFill>
                <a:srgbClr val="2A344F"/>
              </a:solidFill>
            </a:endParaRPr>
          </a:p>
        </p:txBody>
      </p:sp>
      <p:sp>
        <p:nvSpPr>
          <p:cNvPr id="16" name="Rectangle 15"/>
          <p:cNvSpPr/>
          <p:nvPr/>
        </p:nvSpPr>
        <p:spPr>
          <a:xfrm>
            <a:off x="8988374" y="3275262"/>
            <a:ext cx="2667005" cy="2667700"/>
          </a:xfrm>
          <a:prstGeom prst="rect">
            <a:avLst/>
          </a:prstGeom>
          <a:solidFill>
            <a:srgbClr val="4A72AC"/>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50000"/>
              </a:spcBef>
              <a:spcAft>
                <a:spcPct val="0"/>
              </a:spcAft>
            </a:pPr>
            <a:endParaRPr lang="en-US" sz="1917" dirty="0">
              <a:solidFill>
                <a:srgbClr val="FFFFFF"/>
              </a:solidFill>
              <a:latin typeface="Charles Modern"/>
            </a:endParaRPr>
          </a:p>
        </p:txBody>
      </p:sp>
      <p:sp>
        <p:nvSpPr>
          <p:cNvPr id="18" name="TextBox 17"/>
          <p:cNvSpPr txBox="1"/>
          <p:nvPr/>
        </p:nvSpPr>
        <p:spPr>
          <a:xfrm>
            <a:off x="9171659" y="3390877"/>
            <a:ext cx="2163901" cy="1211006"/>
          </a:xfrm>
          <a:prstGeom prst="rect">
            <a:avLst/>
          </a:prstGeom>
          <a:noFill/>
        </p:spPr>
        <p:txBody>
          <a:bodyPr wrap="none" lIns="0" tIns="0" rIns="0" bIns="0" rtlCol="0">
            <a:noAutofit/>
          </a:bodyPr>
          <a:lstStyle/>
          <a:p>
            <a:pPr fontAlgn="base">
              <a:spcBef>
                <a:spcPct val="50000"/>
              </a:spcBef>
              <a:spcAft>
                <a:spcPct val="0"/>
              </a:spcAft>
            </a:pPr>
            <a:r>
              <a:rPr lang="en-US" sz="5400" dirty="0">
                <a:solidFill>
                  <a:srgbClr val="FFFFFF"/>
                </a:solidFill>
                <a:latin typeface="+mj-lt"/>
                <a:cs typeface="Arial" charset="0"/>
              </a:rPr>
              <a:t>04</a:t>
            </a:r>
          </a:p>
        </p:txBody>
      </p:sp>
      <p:sp>
        <p:nvSpPr>
          <p:cNvPr id="19" name="Rectangle 18"/>
          <p:cNvSpPr/>
          <p:nvPr/>
        </p:nvSpPr>
        <p:spPr>
          <a:xfrm>
            <a:off x="9090413" y="5361146"/>
            <a:ext cx="2576624" cy="384721"/>
          </a:xfrm>
          <a:prstGeom prst="rect">
            <a:avLst/>
          </a:prstGeom>
        </p:spPr>
        <p:txBody>
          <a:bodyPr wrap="square">
            <a:spAutoFit/>
          </a:bodyPr>
          <a:lstStyle/>
          <a:p>
            <a:pPr>
              <a:spcBef>
                <a:spcPct val="50000"/>
              </a:spcBef>
            </a:pPr>
            <a:r>
              <a:rPr lang="en-US" sz="1900" dirty="0">
                <a:solidFill>
                  <a:srgbClr val="FFFFFF"/>
                </a:solidFill>
              </a:rPr>
              <a:t>Taking the next step</a:t>
            </a:r>
          </a:p>
        </p:txBody>
      </p:sp>
    </p:spTree>
    <p:extLst>
      <p:ext uri="{BB962C8B-B14F-4D97-AF65-F5344CB8AC3E}">
        <p14:creationId xmlns:p14="http://schemas.microsoft.com/office/powerpoint/2010/main" val="131186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1485" y="352323"/>
            <a:ext cx="11380839" cy="5981290"/>
          </a:xfrm>
          <a:prstGeom prst="rect">
            <a:avLst/>
          </a:prstGeom>
          <a:solidFill>
            <a:srgbClr val="3140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2210252"/>
            <a:ext cx="10515600" cy="2852737"/>
          </a:xfrm>
        </p:spPr>
        <p:txBody>
          <a:bodyPr/>
          <a:lstStyle/>
          <a:p>
            <a:r>
              <a:rPr lang="en-US" dirty="0">
                <a:solidFill>
                  <a:schemeClr val="bg1"/>
                </a:solidFill>
              </a:rPr>
              <a:t>Why an estate plan</a:t>
            </a:r>
            <a:br>
              <a:rPr lang="en-US" dirty="0">
                <a:solidFill>
                  <a:schemeClr val="bg1"/>
                </a:solidFill>
              </a:rPr>
            </a:br>
            <a:r>
              <a:rPr lang="en-US" dirty="0">
                <a:solidFill>
                  <a:schemeClr val="bg1"/>
                </a:solidFill>
              </a:rPr>
              <a:t>is essential</a:t>
            </a:r>
          </a:p>
        </p:txBody>
      </p:sp>
      <p:sp>
        <p:nvSpPr>
          <p:cNvPr id="6" name="Text Placeholder 5"/>
          <p:cNvSpPr>
            <a:spLocks noGrp="1"/>
          </p:cNvSpPr>
          <p:nvPr>
            <p:ph type="body" idx="1"/>
          </p:nvPr>
        </p:nvSpPr>
        <p:spPr>
          <a:xfrm>
            <a:off x="831850" y="2754110"/>
            <a:ext cx="10515600" cy="662601"/>
          </a:xfrm>
        </p:spPr>
        <p:txBody>
          <a:bodyPr/>
          <a:lstStyle/>
          <a:p>
            <a:r>
              <a:rPr lang="en-US" sz="3600" dirty="0">
                <a:solidFill>
                  <a:schemeClr val="tx2"/>
                </a:solidFill>
              </a:rPr>
              <a:t>01</a:t>
            </a:r>
          </a:p>
        </p:txBody>
      </p:sp>
      <p:sp>
        <p:nvSpPr>
          <p:cNvPr id="9"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4</a:t>
            </a:fld>
            <a:endParaRPr lang="en-US" dirty="0">
              <a:solidFill>
                <a:srgbClr val="FFFFFF"/>
              </a:solidFill>
            </a:endParaRPr>
          </a:p>
        </p:txBody>
      </p:sp>
      <p:sp>
        <p:nvSpPr>
          <p:cNvPr id="10" name="TextBox 9"/>
          <p:cNvSpPr txBox="1"/>
          <p:nvPr/>
        </p:nvSpPr>
        <p:spPr>
          <a:xfrm>
            <a:off x="7252397" y="6440200"/>
            <a:ext cx="4462724" cy="338554"/>
          </a:xfrm>
          <a:prstGeom prst="rect">
            <a:avLst/>
          </a:prstGeom>
          <a:noFill/>
        </p:spPr>
        <p:txBody>
          <a:bodyPr wrap="square" rtlCol="0">
            <a:spAutoFit/>
          </a:bodyPr>
          <a:lstStyle/>
          <a:p>
            <a:pPr algn="r"/>
            <a:r>
              <a:rPr lang="en-US" sz="800" dirty="0">
                <a:solidFill>
                  <a:srgbClr val="98A4AE"/>
                </a:solidFill>
              </a:rPr>
              <a:t>©2025 Charles Schwab &amp; Co., Inc. (“Schwab”). All rights reserved. Member SIPC.</a:t>
            </a:r>
          </a:p>
          <a:p>
            <a:pPr algn="r"/>
            <a:endParaRPr lang="en-US" sz="800" dirty="0"/>
          </a:p>
        </p:txBody>
      </p:sp>
      <p:sp>
        <p:nvSpPr>
          <p:cNvPr id="7" name="TextBox 10"/>
          <p:cNvSpPr txBox="1">
            <a:spLocks noChangeArrowheads="1"/>
          </p:cNvSpPr>
          <p:nvPr/>
        </p:nvSpPr>
        <p:spPr bwMode="auto">
          <a:xfrm>
            <a:off x="409058" y="6390000"/>
            <a:ext cx="7138617" cy="23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lnSpc>
                <a:spcPct val="95000"/>
              </a:lnSpc>
              <a:spcBef>
                <a:spcPts val="1200"/>
              </a:spcBef>
              <a:spcAft>
                <a:spcPts val="400"/>
              </a:spcAft>
              <a:buSzPct val="80000"/>
              <a:buFont typeface="Wingdings" pitchFamily="2" charset="2"/>
              <a:buChar char="§"/>
              <a:defRPr sz="2200">
                <a:solidFill>
                  <a:schemeClr val="tx1"/>
                </a:solidFill>
                <a:latin typeface="Charles Modern" pitchFamily="34" charset="0"/>
              </a:defRPr>
            </a:lvl1pPr>
            <a:lvl2pPr marL="742950" indent="-285750" eaLnBrk="0" hangingPunct="0">
              <a:lnSpc>
                <a:spcPct val="95000"/>
              </a:lnSpc>
              <a:spcBef>
                <a:spcPts val="400"/>
              </a:spcBef>
              <a:spcAft>
                <a:spcPts val="200"/>
              </a:spcAft>
              <a:buFont typeface="Arial" pitchFamily="34" charset="0"/>
              <a:buChar char="−"/>
              <a:defRPr sz="2000">
                <a:solidFill>
                  <a:schemeClr val="tx1"/>
                </a:solidFill>
                <a:latin typeface="Charles Modern" pitchFamily="34" charset="0"/>
              </a:defRPr>
            </a:lvl2pPr>
            <a:lvl3pPr marL="1143000" indent="-228600" eaLnBrk="0" hangingPunct="0">
              <a:lnSpc>
                <a:spcPct val="95000"/>
              </a:lnSpc>
              <a:spcBef>
                <a:spcPts val="400"/>
              </a:spcBef>
              <a:spcAft>
                <a:spcPts val="200"/>
              </a:spcAft>
              <a:buSzPct val="80000"/>
              <a:buFont typeface="Wingdings" pitchFamily="2" charset="2"/>
              <a:buChar char="§"/>
              <a:defRPr>
                <a:solidFill>
                  <a:schemeClr val="tx1"/>
                </a:solidFill>
                <a:latin typeface="Charles Modern" pitchFamily="34" charset="0"/>
              </a:defRPr>
            </a:lvl3pPr>
            <a:lvl4pPr marL="1600200" indent="-228600" eaLnBrk="0" hangingPunct="0">
              <a:lnSpc>
                <a:spcPct val="95000"/>
              </a:lnSpc>
              <a:spcBef>
                <a:spcPts val="400"/>
              </a:spcBef>
              <a:spcAft>
                <a:spcPts val="200"/>
              </a:spcAft>
              <a:buFont typeface="Arial" pitchFamily="34" charset="0"/>
              <a:buChar char="−"/>
              <a:defRPr>
                <a:solidFill>
                  <a:schemeClr val="tx1"/>
                </a:solidFill>
                <a:latin typeface="Charles Modern" pitchFamily="34" charset="0"/>
              </a:defRPr>
            </a:lvl4pPr>
            <a:lvl5pPr marL="2057400" indent="-228600" eaLnBrk="0" hangingPunct="0">
              <a:lnSpc>
                <a:spcPct val="95000"/>
              </a:lnSpc>
              <a:spcBef>
                <a:spcPts val="400"/>
              </a:spcBef>
              <a:spcAft>
                <a:spcPts val="200"/>
              </a:spcAft>
              <a:buSzPct val="80000"/>
              <a:buFont typeface="Wingdings" pitchFamily="2" charset="2"/>
              <a:buChar char="§"/>
              <a:defRPr>
                <a:solidFill>
                  <a:schemeClr val="tx1"/>
                </a:solidFill>
                <a:latin typeface="Charles Modern" pitchFamily="34" charset="0"/>
              </a:defRPr>
            </a:lvl5pPr>
            <a:lvl6pPr marL="2514600" indent="-228600" eaLnBrk="0" fontAlgn="base" hangingPunct="0">
              <a:lnSpc>
                <a:spcPct val="95000"/>
              </a:lnSpc>
              <a:spcBef>
                <a:spcPts val="400"/>
              </a:spcBef>
              <a:spcAft>
                <a:spcPts val="200"/>
              </a:spcAft>
              <a:buSzPct val="80000"/>
              <a:buFont typeface="Wingdings" pitchFamily="2" charset="2"/>
              <a:buChar char="§"/>
              <a:defRPr>
                <a:solidFill>
                  <a:schemeClr val="tx1"/>
                </a:solidFill>
                <a:latin typeface="Charles Modern" pitchFamily="34" charset="0"/>
              </a:defRPr>
            </a:lvl6pPr>
            <a:lvl7pPr marL="2971800" indent="-228600" eaLnBrk="0" fontAlgn="base" hangingPunct="0">
              <a:lnSpc>
                <a:spcPct val="95000"/>
              </a:lnSpc>
              <a:spcBef>
                <a:spcPts val="400"/>
              </a:spcBef>
              <a:spcAft>
                <a:spcPts val="200"/>
              </a:spcAft>
              <a:buSzPct val="80000"/>
              <a:buFont typeface="Wingdings" pitchFamily="2" charset="2"/>
              <a:buChar char="§"/>
              <a:defRPr>
                <a:solidFill>
                  <a:schemeClr val="tx1"/>
                </a:solidFill>
                <a:latin typeface="Charles Modern" pitchFamily="34" charset="0"/>
              </a:defRPr>
            </a:lvl7pPr>
            <a:lvl8pPr marL="3429000" indent="-228600" eaLnBrk="0" fontAlgn="base" hangingPunct="0">
              <a:lnSpc>
                <a:spcPct val="95000"/>
              </a:lnSpc>
              <a:spcBef>
                <a:spcPts val="400"/>
              </a:spcBef>
              <a:spcAft>
                <a:spcPts val="200"/>
              </a:spcAft>
              <a:buSzPct val="80000"/>
              <a:buFont typeface="Wingdings" pitchFamily="2" charset="2"/>
              <a:buChar char="§"/>
              <a:defRPr>
                <a:solidFill>
                  <a:schemeClr val="tx1"/>
                </a:solidFill>
                <a:latin typeface="Charles Modern" pitchFamily="34" charset="0"/>
              </a:defRPr>
            </a:lvl8pPr>
            <a:lvl9pPr marL="3886200" indent="-228600" eaLnBrk="0" fontAlgn="base" hangingPunct="0">
              <a:lnSpc>
                <a:spcPct val="95000"/>
              </a:lnSpc>
              <a:spcBef>
                <a:spcPts val="400"/>
              </a:spcBef>
              <a:spcAft>
                <a:spcPts val="200"/>
              </a:spcAft>
              <a:buSzPct val="80000"/>
              <a:buFont typeface="Wingdings" pitchFamily="2" charset="2"/>
              <a:buChar char="§"/>
              <a:defRPr>
                <a:solidFill>
                  <a:schemeClr val="tx1"/>
                </a:solidFill>
                <a:latin typeface="Charles Modern" pitchFamily="34" charset="0"/>
              </a:defRPr>
            </a:lvl9pPr>
          </a:lstStyle>
          <a:p>
            <a:pPr>
              <a:buNone/>
            </a:pPr>
            <a:r>
              <a:rPr lang="en-US" sz="800" dirty="0">
                <a:solidFill>
                  <a:srgbClr val="3F3F3F"/>
                </a:solidFill>
                <a:effectLst/>
                <a:latin typeface="Charles Modern" panose="020B0503040503020204" pitchFamily="34" charset="77"/>
              </a:rPr>
              <a:t>Schwab does not provide legal, regulatory, tax or compliance advice. Consult professionals in these fields to address your specific circumstances.</a:t>
            </a:r>
          </a:p>
        </p:txBody>
      </p:sp>
    </p:spTree>
    <p:extLst>
      <p:ext uri="{BB962C8B-B14F-4D97-AF65-F5344CB8AC3E}">
        <p14:creationId xmlns:p14="http://schemas.microsoft.com/office/powerpoint/2010/main" val="14728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CEA2D6-9E0B-DA4A-B773-167A7FDA4A2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387" t="27896" r="13589" b="22716"/>
          <a:stretch/>
        </p:blipFill>
        <p:spPr>
          <a:xfrm>
            <a:off x="-7" y="-1"/>
            <a:ext cx="12192003" cy="4030989"/>
          </a:xfrm>
          <a:prstGeom prst="rect">
            <a:avLst/>
          </a:prstGeom>
        </p:spPr>
      </p:pic>
      <p:sp>
        <p:nvSpPr>
          <p:cNvPr id="2" name="Title 1"/>
          <p:cNvSpPr>
            <a:spLocks noGrp="1"/>
          </p:cNvSpPr>
          <p:nvPr>
            <p:ph type="title"/>
          </p:nvPr>
        </p:nvSpPr>
        <p:spPr>
          <a:xfrm>
            <a:off x="542702" y="454907"/>
            <a:ext cx="11102293" cy="846797"/>
          </a:xfrm>
        </p:spPr>
        <p:txBody>
          <a:bodyPr>
            <a:noAutofit/>
          </a:bodyPr>
          <a:lstStyle/>
          <a:p>
            <a:pPr>
              <a:lnSpc>
                <a:spcPct val="100000"/>
              </a:lnSpc>
              <a:spcBef>
                <a:spcPts val="0"/>
              </a:spcBef>
            </a:pPr>
            <a:r>
              <a:rPr lang="en-US" spc="-20" dirty="0">
                <a:solidFill>
                  <a:schemeClr val="bg1"/>
                </a:solidFill>
              </a:rPr>
              <a:t>Common estate planning myths</a:t>
            </a:r>
            <a:endParaRPr lang="en-US" sz="2000" spc="-20" dirty="0">
              <a:solidFill>
                <a:schemeClr val="bg1"/>
              </a:solidFill>
            </a:endParaRPr>
          </a:p>
        </p:txBody>
      </p:sp>
      <p:sp>
        <p:nvSpPr>
          <p:cNvPr id="3" name="Slide Number Placeholder 2"/>
          <p:cNvSpPr>
            <a:spLocks noGrp="1"/>
          </p:cNvSpPr>
          <p:nvPr>
            <p:ph type="sldNum" sz="quarter" idx="12"/>
          </p:nvPr>
        </p:nvSpPr>
        <p:spPr/>
        <p:txBody>
          <a:bodyPr/>
          <a:lstStyle/>
          <a:p>
            <a:fld id="{177B8A55-A9CA-4F53-8EAB-E159803D3833}" type="slidenum">
              <a:rPr lang="en-US" smtClean="0"/>
              <a:pPr/>
              <a:t>5</a:t>
            </a:fld>
            <a:endParaRPr lang="en-US" dirty="0"/>
          </a:p>
        </p:txBody>
      </p:sp>
      <p:sp>
        <p:nvSpPr>
          <p:cNvPr id="25"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5</a:t>
            </a:fld>
            <a:endParaRPr lang="en-US" dirty="0">
              <a:solidFill>
                <a:srgbClr val="FFFFFF"/>
              </a:solidFill>
            </a:endParaRPr>
          </a:p>
        </p:txBody>
      </p:sp>
      <p:sp>
        <p:nvSpPr>
          <p:cNvPr id="26" name="TextBox 25"/>
          <p:cNvSpPr txBox="1"/>
          <p:nvPr/>
        </p:nvSpPr>
        <p:spPr>
          <a:xfrm>
            <a:off x="7252397" y="6440200"/>
            <a:ext cx="4462724" cy="215444"/>
          </a:xfrm>
          <a:prstGeom prst="rect">
            <a:avLst/>
          </a:prstGeom>
          <a:noFill/>
        </p:spPr>
        <p:txBody>
          <a:bodyPr wrap="square" rtlCol="0">
            <a:spAutoFit/>
          </a:bodyPr>
          <a:lstStyle/>
          <a:p>
            <a:pPr algn="r"/>
            <a:r>
              <a:rPr lang="en-US" sz="800" dirty="0">
                <a:solidFill>
                  <a:srgbClr val="98A4AE"/>
                </a:solidFill>
              </a:rPr>
              <a:t>©2025 Charles Schwab &amp; Co., Inc. (“Schwab”). All rights reserved. Member SIPC.</a:t>
            </a:r>
          </a:p>
        </p:txBody>
      </p:sp>
      <p:sp>
        <p:nvSpPr>
          <p:cNvPr id="56" name="Rectangle 55"/>
          <p:cNvSpPr>
            <a:spLocks/>
          </p:cNvSpPr>
          <p:nvPr/>
        </p:nvSpPr>
        <p:spPr>
          <a:xfrm>
            <a:off x="542702" y="4409282"/>
            <a:ext cx="1810150" cy="491160"/>
          </a:xfrm>
          <a:prstGeom prst="rect">
            <a:avLst/>
          </a:prstGeom>
        </p:spPr>
        <p:txBody>
          <a:bodyPr wrap="square" lIns="0" tIns="0" rIns="0" bIns="0" anchor="t" anchorCtr="0">
            <a:spAutoFit/>
          </a:bodyPr>
          <a:lstStyle/>
          <a:p>
            <a:pPr>
              <a:lnSpc>
                <a:spcPct val="110000"/>
              </a:lnSpc>
            </a:pPr>
            <a:r>
              <a:rPr lang="en-US" sz="1500" spc="-20" dirty="0"/>
              <a:t>Everyone will have </a:t>
            </a:r>
            <a:br>
              <a:rPr lang="en-US" sz="1500" spc="-20" dirty="0"/>
            </a:br>
            <a:r>
              <a:rPr lang="en-US" sz="1500" spc="-20" dirty="0"/>
              <a:t>to pay estate taxes</a:t>
            </a:r>
          </a:p>
        </p:txBody>
      </p:sp>
      <p:grpSp>
        <p:nvGrpSpPr>
          <p:cNvPr id="28" name="Group 27">
            <a:extLst>
              <a:ext uri="{FF2B5EF4-FFF2-40B4-BE49-F238E27FC236}">
                <a16:creationId xmlns:a16="http://schemas.microsoft.com/office/drawing/2014/main" id="{7A30F03C-DD72-2042-B88F-9EB6FD6C66C2}"/>
              </a:ext>
            </a:extLst>
          </p:cNvPr>
          <p:cNvGrpSpPr/>
          <p:nvPr/>
        </p:nvGrpSpPr>
        <p:grpSpPr>
          <a:xfrm>
            <a:off x="2359117" y="4409283"/>
            <a:ext cx="1973525" cy="1352811"/>
            <a:chOff x="2359117" y="4409283"/>
            <a:chExt cx="1973525" cy="1352811"/>
          </a:xfrm>
        </p:grpSpPr>
        <p:sp>
          <p:nvSpPr>
            <p:cNvPr id="55" name="Rectangle 54"/>
            <p:cNvSpPr>
              <a:spLocks/>
            </p:cNvSpPr>
            <p:nvPr/>
          </p:nvSpPr>
          <p:spPr>
            <a:xfrm>
              <a:off x="2522492" y="4409283"/>
              <a:ext cx="1810150" cy="998991"/>
            </a:xfrm>
            <a:prstGeom prst="rect">
              <a:avLst/>
            </a:prstGeom>
          </p:spPr>
          <p:txBody>
            <a:bodyPr wrap="square" lIns="0" tIns="0" rIns="0" bIns="0" anchor="t" anchorCtr="0">
              <a:spAutoFit/>
            </a:bodyPr>
            <a:lstStyle/>
            <a:p>
              <a:pPr>
                <a:lnSpc>
                  <a:spcPct val="110000"/>
                </a:lnSpc>
              </a:pPr>
              <a:r>
                <a:rPr lang="en-US" sz="1500" spc="-20" dirty="0"/>
                <a:t>My finances </a:t>
              </a:r>
              <a:br>
                <a:rPr lang="en-US" sz="1500" spc="-20" dirty="0"/>
              </a:br>
              <a:r>
                <a:rPr lang="en-US" sz="1500" spc="-20" dirty="0"/>
                <a:t>aren’t complicated </a:t>
              </a:r>
              <a:br>
                <a:rPr lang="en-US" sz="1500" spc="-20" dirty="0"/>
              </a:br>
              <a:r>
                <a:rPr lang="en-US" sz="1500" spc="-20" dirty="0"/>
                <a:t>enough to need </a:t>
              </a:r>
              <a:br>
                <a:rPr lang="en-US" sz="1500" spc="-20" dirty="0"/>
              </a:br>
              <a:r>
                <a:rPr lang="en-US" sz="1500" spc="-20" dirty="0"/>
                <a:t>an estate plan</a:t>
              </a:r>
            </a:p>
          </p:txBody>
        </p:sp>
        <p:cxnSp>
          <p:nvCxnSpPr>
            <p:cNvPr id="24" name="Straight Connector 23">
              <a:extLst>
                <a:ext uri="{FF2B5EF4-FFF2-40B4-BE49-F238E27FC236}">
                  <a16:creationId xmlns:a16="http://schemas.microsoft.com/office/drawing/2014/main" id="{F58DD5AC-8D6A-0D4D-A246-A55CF3FE91F4}"/>
                </a:ext>
              </a:extLst>
            </p:cNvPr>
            <p:cNvCxnSpPr/>
            <p:nvPr/>
          </p:nvCxnSpPr>
          <p:spPr>
            <a:xfrm>
              <a:off x="2359117" y="4413250"/>
              <a:ext cx="0" cy="1348844"/>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7BC8430F-5B3E-6445-9CDF-9B1931FF9D37}"/>
              </a:ext>
            </a:extLst>
          </p:cNvPr>
          <p:cNvGrpSpPr/>
          <p:nvPr/>
        </p:nvGrpSpPr>
        <p:grpSpPr>
          <a:xfrm>
            <a:off x="4332642" y="4398260"/>
            <a:ext cx="1976943" cy="1348844"/>
            <a:chOff x="4332642" y="4398260"/>
            <a:chExt cx="1976943" cy="1348844"/>
          </a:xfrm>
        </p:grpSpPr>
        <p:sp>
          <p:nvSpPr>
            <p:cNvPr id="57" name="Rectangle 56"/>
            <p:cNvSpPr>
              <a:spLocks/>
            </p:cNvSpPr>
            <p:nvPr/>
          </p:nvSpPr>
          <p:spPr>
            <a:xfrm>
              <a:off x="4499435" y="4409283"/>
              <a:ext cx="1810150" cy="745076"/>
            </a:xfrm>
            <a:prstGeom prst="rect">
              <a:avLst/>
            </a:prstGeom>
          </p:spPr>
          <p:txBody>
            <a:bodyPr wrap="square" lIns="0" tIns="0" rIns="0" bIns="0" anchor="t" anchorCtr="0">
              <a:spAutoFit/>
            </a:bodyPr>
            <a:lstStyle/>
            <a:p>
              <a:pPr>
                <a:lnSpc>
                  <a:spcPct val="110000"/>
                </a:lnSpc>
              </a:pPr>
              <a:r>
                <a:rPr lang="en-US" sz="1500" dirty="0"/>
                <a:t>My money will automatically go </a:t>
              </a:r>
              <a:br>
                <a:rPr lang="en-US" sz="1500" dirty="0"/>
              </a:br>
              <a:r>
                <a:rPr lang="en-US" sz="1500" dirty="0"/>
                <a:t>to my spouse</a:t>
              </a:r>
            </a:p>
          </p:txBody>
        </p:sp>
        <p:cxnSp>
          <p:nvCxnSpPr>
            <p:cNvPr id="48" name="Straight Connector 47">
              <a:extLst>
                <a:ext uri="{FF2B5EF4-FFF2-40B4-BE49-F238E27FC236}">
                  <a16:creationId xmlns:a16="http://schemas.microsoft.com/office/drawing/2014/main" id="{B579B808-86B5-3848-B6B3-5B9BE774202D}"/>
                </a:ext>
              </a:extLst>
            </p:cNvPr>
            <p:cNvCxnSpPr/>
            <p:nvPr/>
          </p:nvCxnSpPr>
          <p:spPr>
            <a:xfrm>
              <a:off x="4332642" y="4398260"/>
              <a:ext cx="0" cy="1348844"/>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6F699FB-A4EC-2648-8C4D-DC82BFFC2CDD}"/>
              </a:ext>
            </a:extLst>
          </p:cNvPr>
          <p:cNvGrpSpPr/>
          <p:nvPr/>
        </p:nvGrpSpPr>
        <p:grpSpPr>
          <a:xfrm>
            <a:off x="10047163" y="4398260"/>
            <a:ext cx="2189807" cy="1348844"/>
            <a:chOff x="10047163" y="4398260"/>
            <a:chExt cx="2189807" cy="1348844"/>
          </a:xfrm>
        </p:grpSpPr>
        <p:sp>
          <p:nvSpPr>
            <p:cNvPr id="38" name="Rectangle 37">
              <a:extLst>
                <a:ext uri="{FF2B5EF4-FFF2-40B4-BE49-F238E27FC236}">
                  <a16:creationId xmlns:a16="http://schemas.microsoft.com/office/drawing/2014/main" id="{E4434300-0F12-6B47-B555-D7F642EEFA0D}"/>
                </a:ext>
              </a:extLst>
            </p:cNvPr>
            <p:cNvSpPr>
              <a:spLocks/>
            </p:cNvSpPr>
            <p:nvPr/>
          </p:nvSpPr>
          <p:spPr>
            <a:xfrm>
              <a:off x="10220783" y="4409283"/>
              <a:ext cx="2016187" cy="491160"/>
            </a:xfrm>
            <a:prstGeom prst="rect">
              <a:avLst/>
            </a:prstGeom>
          </p:spPr>
          <p:txBody>
            <a:bodyPr wrap="square" lIns="0" tIns="0" rIns="0" bIns="0" anchor="t" anchorCtr="0">
              <a:spAutoFit/>
            </a:bodyPr>
            <a:lstStyle/>
            <a:p>
              <a:pPr>
                <a:lnSpc>
                  <a:spcPct val="110000"/>
                </a:lnSpc>
              </a:pPr>
              <a:r>
                <a:rPr lang="en-US" sz="1500" dirty="0"/>
                <a:t>I’m young </a:t>
              </a:r>
              <a:br>
                <a:rPr lang="en-US" sz="1500" dirty="0"/>
              </a:br>
              <a:r>
                <a:rPr lang="en-US" sz="1500" dirty="0"/>
                <a:t>and healthy</a:t>
              </a:r>
            </a:p>
          </p:txBody>
        </p:sp>
        <p:cxnSp>
          <p:nvCxnSpPr>
            <p:cNvPr id="50" name="Straight Connector 49">
              <a:extLst>
                <a:ext uri="{FF2B5EF4-FFF2-40B4-BE49-F238E27FC236}">
                  <a16:creationId xmlns:a16="http://schemas.microsoft.com/office/drawing/2014/main" id="{60E69326-22E4-8D46-B25B-ABC8F8266F48}"/>
                </a:ext>
              </a:extLst>
            </p:cNvPr>
            <p:cNvCxnSpPr/>
            <p:nvPr/>
          </p:nvCxnSpPr>
          <p:spPr>
            <a:xfrm>
              <a:off x="10047163" y="4398260"/>
              <a:ext cx="0" cy="1348844"/>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E14FFC1-7EF5-6D41-80AA-11956DC20EB5}"/>
              </a:ext>
            </a:extLst>
          </p:cNvPr>
          <p:cNvGrpSpPr/>
          <p:nvPr/>
        </p:nvGrpSpPr>
        <p:grpSpPr>
          <a:xfrm>
            <a:off x="6125343" y="4398260"/>
            <a:ext cx="2018495" cy="1348844"/>
            <a:chOff x="6125343" y="4398260"/>
            <a:chExt cx="2018495" cy="1348844"/>
          </a:xfrm>
        </p:grpSpPr>
        <p:sp>
          <p:nvSpPr>
            <p:cNvPr id="58" name="Rectangle 57"/>
            <p:cNvSpPr>
              <a:spLocks/>
            </p:cNvSpPr>
            <p:nvPr/>
          </p:nvSpPr>
          <p:spPr>
            <a:xfrm>
              <a:off x="6333688" y="4409283"/>
              <a:ext cx="1810150" cy="1252907"/>
            </a:xfrm>
            <a:prstGeom prst="rect">
              <a:avLst/>
            </a:prstGeom>
          </p:spPr>
          <p:txBody>
            <a:bodyPr wrap="square" lIns="0" tIns="0" rIns="0" bIns="0" anchor="t" anchorCtr="0">
              <a:spAutoFit/>
            </a:bodyPr>
            <a:lstStyle/>
            <a:p>
              <a:pPr>
                <a:lnSpc>
                  <a:spcPct val="110000"/>
                </a:lnSpc>
              </a:pPr>
              <a:r>
                <a:rPr lang="en-US" sz="1500" dirty="0"/>
                <a:t>I don’t need an estate plan </a:t>
              </a:r>
              <a:br>
                <a:rPr lang="en-US" sz="1500" dirty="0"/>
              </a:br>
              <a:r>
                <a:rPr lang="en-US" sz="1500" dirty="0"/>
                <a:t>because I have beneficiaries </a:t>
              </a:r>
              <a:br>
                <a:rPr lang="en-US" sz="1500" dirty="0"/>
              </a:br>
              <a:r>
                <a:rPr lang="en-US" sz="1500" dirty="0"/>
                <a:t>on my accounts</a:t>
              </a:r>
            </a:p>
          </p:txBody>
        </p:sp>
        <p:cxnSp>
          <p:nvCxnSpPr>
            <p:cNvPr id="51" name="Straight Connector 50">
              <a:extLst>
                <a:ext uri="{FF2B5EF4-FFF2-40B4-BE49-F238E27FC236}">
                  <a16:creationId xmlns:a16="http://schemas.microsoft.com/office/drawing/2014/main" id="{D70DA37A-9E66-BB4F-ABA2-BF04FE71E49A}"/>
                </a:ext>
              </a:extLst>
            </p:cNvPr>
            <p:cNvCxnSpPr/>
            <p:nvPr/>
          </p:nvCxnSpPr>
          <p:spPr>
            <a:xfrm>
              <a:off x="6125343" y="4398260"/>
              <a:ext cx="0" cy="1348844"/>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2D95E5EF-B897-174C-9B96-F1910B154385}"/>
              </a:ext>
            </a:extLst>
          </p:cNvPr>
          <p:cNvGrpSpPr/>
          <p:nvPr/>
        </p:nvGrpSpPr>
        <p:grpSpPr>
          <a:xfrm>
            <a:off x="8068888" y="4398260"/>
            <a:ext cx="1993265" cy="1348844"/>
            <a:chOff x="8068888" y="4398260"/>
            <a:chExt cx="1993265" cy="1348844"/>
          </a:xfrm>
        </p:grpSpPr>
        <p:sp>
          <p:nvSpPr>
            <p:cNvPr id="37" name="Rectangle 36">
              <a:extLst>
                <a:ext uri="{FF2B5EF4-FFF2-40B4-BE49-F238E27FC236}">
                  <a16:creationId xmlns:a16="http://schemas.microsoft.com/office/drawing/2014/main" id="{5399337D-97AC-BF4B-BE47-2AA1682AF352}"/>
                </a:ext>
              </a:extLst>
            </p:cNvPr>
            <p:cNvSpPr>
              <a:spLocks/>
            </p:cNvSpPr>
            <p:nvPr/>
          </p:nvSpPr>
          <p:spPr>
            <a:xfrm>
              <a:off x="8252003" y="4412769"/>
              <a:ext cx="1810150" cy="998991"/>
            </a:xfrm>
            <a:prstGeom prst="rect">
              <a:avLst/>
            </a:prstGeom>
          </p:spPr>
          <p:txBody>
            <a:bodyPr wrap="square" lIns="0" tIns="0" rIns="0" bIns="0" anchor="t" anchorCtr="0">
              <a:spAutoFit/>
            </a:bodyPr>
            <a:lstStyle/>
            <a:p>
              <a:pPr>
                <a:lnSpc>
                  <a:spcPct val="110000"/>
                </a:lnSpc>
              </a:pPr>
              <a:r>
                <a:rPr lang="en-US" sz="1500" spc="-20" dirty="0"/>
                <a:t>My family can </a:t>
              </a:r>
              <a:br>
                <a:rPr lang="en-US" sz="1500" spc="-20" dirty="0"/>
              </a:br>
              <a:r>
                <a:rPr lang="en-US" sz="1500" spc="-20" dirty="0"/>
                <a:t>take care of our </a:t>
              </a:r>
              <a:br>
                <a:rPr lang="en-US" sz="1500" spc="-20" dirty="0"/>
              </a:br>
              <a:r>
                <a:rPr lang="en-US" sz="1500" spc="-20" dirty="0"/>
                <a:t>needs if I become incapacitated </a:t>
              </a:r>
            </a:p>
          </p:txBody>
        </p:sp>
        <p:cxnSp>
          <p:nvCxnSpPr>
            <p:cNvPr id="52" name="Straight Connector 51">
              <a:extLst>
                <a:ext uri="{FF2B5EF4-FFF2-40B4-BE49-F238E27FC236}">
                  <a16:creationId xmlns:a16="http://schemas.microsoft.com/office/drawing/2014/main" id="{936D22A0-B2B0-4F4D-971A-2D778B32D563}"/>
                </a:ext>
              </a:extLst>
            </p:cNvPr>
            <p:cNvCxnSpPr/>
            <p:nvPr/>
          </p:nvCxnSpPr>
          <p:spPr>
            <a:xfrm>
              <a:off x="8068888" y="4398260"/>
              <a:ext cx="0" cy="1348844"/>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200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ppt_x</p:attrName>
                                        </p:attrNameLst>
                                      </p:cBhvr>
                                      <p:tavLst>
                                        <p:tav tm="0">
                                          <p:val>
                                            <p:strVal val="#ppt_x+#ppt_w*1.125000"/>
                                          </p:val>
                                        </p:tav>
                                        <p:tav tm="100000">
                                          <p:val>
                                            <p:strVal val="#ppt_x"/>
                                          </p:val>
                                        </p:tav>
                                      </p:tavLst>
                                    </p:anim>
                                    <p:animEffect transition="in" filter="wipe(left)">
                                      <p:cBhvr>
                                        <p:cTn id="8" dur="500"/>
                                        <p:tgtEl>
                                          <p:spTgt spid="5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ppt_w*1.125000"/>
                                          </p:val>
                                        </p:tav>
                                        <p:tav tm="100000">
                                          <p:val>
                                            <p:strVal val="#ppt_x"/>
                                          </p:val>
                                        </p:tav>
                                      </p:tavLst>
                                    </p:anim>
                                    <p:animEffect transition="in" filter="wipe(left)">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p:tgtEl>
                                          <p:spTgt spid="30"/>
                                        </p:tgtEl>
                                        <p:attrNameLst>
                                          <p:attrName>ppt_x</p:attrName>
                                        </p:attrNameLst>
                                      </p:cBhvr>
                                      <p:tavLst>
                                        <p:tav tm="0">
                                          <p:val>
                                            <p:strVal val="#ppt_x+#ppt_w*1.125000"/>
                                          </p:val>
                                        </p:tav>
                                        <p:tav tm="100000">
                                          <p:val>
                                            <p:strVal val="#ppt_x"/>
                                          </p:val>
                                        </p:tav>
                                      </p:tavLst>
                                    </p:anim>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p:tgtEl>
                                          <p:spTgt spid="31"/>
                                        </p:tgtEl>
                                        <p:attrNameLst>
                                          <p:attrName>ppt_x</p:attrName>
                                        </p:attrNameLst>
                                      </p:cBhvr>
                                      <p:tavLst>
                                        <p:tav tm="0">
                                          <p:val>
                                            <p:strVal val="#ppt_x+#ppt_w*1.125000"/>
                                          </p:val>
                                        </p:tav>
                                        <p:tav tm="100000">
                                          <p:val>
                                            <p:strVal val="#ppt_x"/>
                                          </p:val>
                                        </p:tav>
                                      </p:tavLst>
                                    </p:anim>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p:tgtEl>
                                          <p:spTgt spid="36"/>
                                        </p:tgtEl>
                                        <p:attrNameLst>
                                          <p:attrName>ppt_x</p:attrName>
                                        </p:attrNameLst>
                                      </p:cBhvr>
                                      <p:tavLst>
                                        <p:tav tm="0">
                                          <p:val>
                                            <p:strVal val="#ppt_x+#ppt_w*1.125000"/>
                                          </p:val>
                                        </p:tav>
                                        <p:tav tm="100000">
                                          <p:val>
                                            <p:strVal val="#ppt_x"/>
                                          </p:val>
                                        </p:tav>
                                      </p:tavLst>
                                    </p:anim>
                                    <p:animEffect transition="in" filter="wipe(left)">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p:tgtEl>
                                          <p:spTgt spid="39"/>
                                        </p:tgtEl>
                                        <p:attrNameLst>
                                          <p:attrName>ppt_x</p:attrName>
                                        </p:attrNameLst>
                                      </p:cBhvr>
                                      <p:tavLst>
                                        <p:tav tm="0">
                                          <p:val>
                                            <p:strVal val="#ppt_x+#ppt_w*1.125000"/>
                                          </p:val>
                                        </p:tav>
                                        <p:tav tm="100000">
                                          <p:val>
                                            <p:strVal val="#ppt_x"/>
                                          </p:val>
                                        </p:tav>
                                      </p:tavLst>
                                    </p:anim>
                                    <p:animEffect transition="in" filter="wipe(left)">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7F8125-C1E1-B648-BF8B-BD7E65714548}"/>
              </a:ext>
            </a:extLst>
          </p:cNvPr>
          <p:cNvPicPr>
            <a:picLocks noChangeAspect="1"/>
          </p:cNvPicPr>
          <p:nvPr/>
        </p:nvPicPr>
        <p:blipFill rotWithShape="1">
          <a:blip r:embed="rId3">
            <a:extLst>
              <a:ext uri="{28A0092B-C50C-407E-A947-70E740481C1C}">
                <a14:useLocalDpi xmlns:a14="http://schemas.microsoft.com/office/drawing/2010/main" val="0"/>
              </a:ext>
            </a:extLst>
          </a:blip>
          <a:srcRect t="15075" b="26087"/>
          <a:stretch/>
        </p:blipFill>
        <p:spPr>
          <a:xfrm>
            <a:off x="0" y="2822772"/>
            <a:ext cx="12192000" cy="4035228"/>
          </a:xfrm>
          <a:prstGeom prst="rect">
            <a:avLst/>
          </a:prstGeom>
        </p:spPr>
      </p:pic>
      <p:sp>
        <p:nvSpPr>
          <p:cNvPr id="2" name="Title 1"/>
          <p:cNvSpPr>
            <a:spLocks noGrp="1"/>
          </p:cNvSpPr>
          <p:nvPr>
            <p:ph type="title"/>
          </p:nvPr>
        </p:nvSpPr>
        <p:spPr>
          <a:xfrm>
            <a:off x="546878" y="441822"/>
            <a:ext cx="3521363" cy="846797"/>
          </a:xfrm>
        </p:spPr>
        <p:txBody>
          <a:bodyPr>
            <a:noAutofit/>
          </a:bodyPr>
          <a:lstStyle/>
          <a:p>
            <a:pPr>
              <a:lnSpc>
                <a:spcPct val="100000"/>
              </a:lnSpc>
              <a:spcBef>
                <a:spcPts val="0"/>
              </a:spcBef>
            </a:pPr>
            <a:r>
              <a:rPr lang="en-US" dirty="0">
                <a:solidFill>
                  <a:schemeClr val="bg1"/>
                </a:solidFill>
              </a:rPr>
              <a:t>An estate plan helps you:</a:t>
            </a:r>
            <a:endParaRPr lang="en-US" sz="2000" dirty="0">
              <a:solidFill>
                <a:schemeClr val="bg1"/>
              </a:solidFill>
            </a:endParaRPr>
          </a:p>
        </p:txBody>
      </p:sp>
      <p:sp>
        <p:nvSpPr>
          <p:cNvPr id="3" name="Slide Number Placeholder 2"/>
          <p:cNvSpPr>
            <a:spLocks noGrp="1"/>
          </p:cNvSpPr>
          <p:nvPr>
            <p:ph type="sldNum" sz="quarter" idx="12"/>
          </p:nvPr>
        </p:nvSpPr>
        <p:spPr/>
        <p:txBody>
          <a:bodyPr/>
          <a:lstStyle/>
          <a:p>
            <a:fld id="{177B8A55-A9CA-4F53-8EAB-E159803D3833}" type="slidenum">
              <a:rPr lang="en-US" smtClean="0"/>
              <a:pPr/>
              <a:t>6</a:t>
            </a:fld>
            <a:endParaRPr lang="en-US" dirty="0"/>
          </a:p>
        </p:txBody>
      </p:sp>
      <p:sp>
        <p:nvSpPr>
          <p:cNvPr id="25"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6</a:t>
            </a:fld>
            <a:endParaRPr lang="en-US" dirty="0">
              <a:solidFill>
                <a:srgbClr val="FFFFFF"/>
              </a:solidFill>
            </a:endParaRPr>
          </a:p>
        </p:txBody>
      </p:sp>
      <p:sp>
        <p:nvSpPr>
          <p:cNvPr id="16" name="TextBox 15">
            <a:extLst>
              <a:ext uri="{FF2B5EF4-FFF2-40B4-BE49-F238E27FC236}">
                <a16:creationId xmlns:a16="http://schemas.microsoft.com/office/drawing/2014/main" id="{8F622161-C579-D540-AC42-C3BA0C094E34}"/>
              </a:ext>
            </a:extLst>
          </p:cNvPr>
          <p:cNvSpPr txBox="1"/>
          <p:nvPr/>
        </p:nvSpPr>
        <p:spPr>
          <a:xfrm>
            <a:off x="3858379" y="482373"/>
            <a:ext cx="1643012" cy="984885"/>
          </a:xfrm>
          <a:prstGeom prst="rect">
            <a:avLst/>
          </a:prstGeom>
          <a:noFill/>
        </p:spPr>
        <p:txBody>
          <a:bodyPr wrap="square" lIns="0" tIns="0" rIns="0" bIns="0" rtlCol="0">
            <a:spAutoFit/>
          </a:bodyPr>
          <a:lstStyle/>
          <a:p>
            <a:r>
              <a:rPr lang="en-US" altLang="en-US" sz="1600" spc="-10" dirty="0">
                <a:solidFill>
                  <a:srgbClr val="FFFFFF"/>
                </a:solidFill>
              </a:rPr>
              <a:t>Direct how you want your </a:t>
            </a:r>
            <a:br>
              <a:rPr lang="en-US" altLang="en-US" sz="1600" spc="-10" dirty="0">
                <a:solidFill>
                  <a:srgbClr val="FFFFFF"/>
                </a:solidFill>
              </a:rPr>
            </a:br>
            <a:r>
              <a:rPr lang="en-US" altLang="en-US" sz="1600" spc="-10" dirty="0">
                <a:solidFill>
                  <a:srgbClr val="FFFFFF"/>
                </a:solidFill>
              </a:rPr>
              <a:t>money distributed upon death</a:t>
            </a:r>
          </a:p>
        </p:txBody>
      </p:sp>
      <p:sp>
        <p:nvSpPr>
          <p:cNvPr id="19" name="TextBox 18">
            <a:extLst>
              <a:ext uri="{FF2B5EF4-FFF2-40B4-BE49-F238E27FC236}">
                <a16:creationId xmlns:a16="http://schemas.microsoft.com/office/drawing/2014/main" id="{32043596-F04D-7440-9364-2ACA3AB877B3}"/>
              </a:ext>
            </a:extLst>
          </p:cNvPr>
          <p:cNvSpPr txBox="1"/>
          <p:nvPr/>
        </p:nvSpPr>
        <p:spPr>
          <a:xfrm>
            <a:off x="5944387" y="482373"/>
            <a:ext cx="1643012" cy="738664"/>
          </a:xfrm>
          <a:prstGeom prst="rect">
            <a:avLst/>
          </a:prstGeom>
          <a:noFill/>
        </p:spPr>
        <p:txBody>
          <a:bodyPr wrap="square" lIns="0" tIns="0" rIns="0" bIns="0" rtlCol="0">
            <a:spAutoFit/>
          </a:bodyPr>
          <a:lstStyle/>
          <a:p>
            <a:r>
              <a:rPr lang="en-US" altLang="en-US" sz="1600" spc="-10" dirty="0">
                <a:solidFill>
                  <a:srgbClr val="FFFFFF"/>
                </a:solidFill>
              </a:rPr>
              <a:t>Designate a guardian for your minor children</a:t>
            </a:r>
          </a:p>
        </p:txBody>
      </p:sp>
      <p:sp>
        <p:nvSpPr>
          <p:cNvPr id="20" name="TextBox 19">
            <a:extLst>
              <a:ext uri="{FF2B5EF4-FFF2-40B4-BE49-F238E27FC236}">
                <a16:creationId xmlns:a16="http://schemas.microsoft.com/office/drawing/2014/main" id="{BC45C80A-2874-CD43-9954-B25FB3C24442}"/>
              </a:ext>
            </a:extLst>
          </p:cNvPr>
          <p:cNvSpPr txBox="1"/>
          <p:nvPr/>
        </p:nvSpPr>
        <p:spPr>
          <a:xfrm>
            <a:off x="8000415" y="485247"/>
            <a:ext cx="1643012" cy="738664"/>
          </a:xfrm>
          <a:prstGeom prst="rect">
            <a:avLst/>
          </a:prstGeom>
          <a:noFill/>
        </p:spPr>
        <p:txBody>
          <a:bodyPr wrap="square" lIns="0" tIns="0" rIns="0" bIns="0" rtlCol="0">
            <a:spAutoFit/>
          </a:bodyPr>
          <a:lstStyle/>
          <a:p>
            <a:r>
              <a:rPr lang="en-US" altLang="en-US" sz="1600" spc="-10" dirty="0">
                <a:solidFill>
                  <a:srgbClr val="FFFFFF"/>
                </a:solidFill>
              </a:rPr>
              <a:t>Provide direction on handling special situations</a:t>
            </a:r>
          </a:p>
        </p:txBody>
      </p:sp>
      <p:sp>
        <p:nvSpPr>
          <p:cNvPr id="21" name="TextBox 20">
            <a:extLst>
              <a:ext uri="{FF2B5EF4-FFF2-40B4-BE49-F238E27FC236}">
                <a16:creationId xmlns:a16="http://schemas.microsoft.com/office/drawing/2014/main" id="{FC4FE5FC-171E-4C4F-A3A6-8F797220024F}"/>
              </a:ext>
            </a:extLst>
          </p:cNvPr>
          <p:cNvSpPr txBox="1"/>
          <p:nvPr/>
        </p:nvSpPr>
        <p:spPr>
          <a:xfrm>
            <a:off x="10053157" y="482373"/>
            <a:ext cx="1643012" cy="984885"/>
          </a:xfrm>
          <a:prstGeom prst="rect">
            <a:avLst/>
          </a:prstGeom>
          <a:noFill/>
        </p:spPr>
        <p:txBody>
          <a:bodyPr wrap="square" lIns="0" tIns="0" rIns="0" bIns="0" rtlCol="0">
            <a:spAutoFit/>
          </a:bodyPr>
          <a:lstStyle/>
          <a:p>
            <a:r>
              <a:rPr lang="en-US" altLang="en-US" sz="1600" spc="-10" dirty="0">
                <a:solidFill>
                  <a:srgbClr val="FFFFFF"/>
                </a:solidFill>
              </a:rPr>
              <a:t>Document how you want medical and financial needs addressed</a:t>
            </a:r>
            <a:endParaRPr lang="en-US" altLang="en-US" sz="1600" spc="-10" dirty="0">
              <a:solidFill>
                <a:schemeClr val="accent5"/>
              </a:solidFill>
            </a:endParaRPr>
          </a:p>
        </p:txBody>
      </p:sp>
      <p:grpSp>
        <p:nvGrpSpPr>
          <p:cNvPr id="9" name="Group 8">
            <a:extLst>
              <a:ext uri="{FF2B5EF4-FFF2-40B4-BE49-F238E27FC236}">
                <a16:creationId xmlns:a16="http://schemas.microsoft.com/office/drawing/2014/main" id="{E77CC830-6354-0F49-9472-6EDC512FF304}"/>
              </a:ext>
            </a:extLst>
          </p:cNvPr>
          <p:cNvGrpSpPr/>
          <p:nvPr/>
        </p:nvGrpSpPr>
        <p:grpSpPr>
          <a:xfrm>
            <a:off x="5719537" y="505655"/>
            <a:ext cx="4093780" cy="1082513"/>
            <a:chOff x="5719537" y="505655"/>
            <a:chExt cx="4093780" cy="1439055"/>
          </a:xfrm>
        </p:grpSpPr>
        <p:cxnSp>
          <p:nvCxnSpPr>
            <p:cNvPr id="22" name="Straight Connector 21">
              <a:extLst>
                <a:ext uri="{FF2B5EF4-FFF2-40B4-BE49-F238E27FC236}">
                  <a16:creationId xmlns:a16="http://schemas.microsoft.com/office/drawing/2014/main" id="{75D755E5-8024-E643-8073-23D0894C6442}"/>
                </a:ext>
              </a:extLst>
            </p:cNvPr>
            <p:cNvCxnSpPr>
              <a:cxnSpLocks/>
            </p:cNvCxnSpPr>
            <p:nvPr/>
          </p:nvCxnSpPr>
          <p:spPr>
            <a:xfrm>
              <a:off x="5719537" y="505655"/>
              <a:ext cx="0" cy="143905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FD396E-CA72-9746-AA7A-BF0EAB5D8809}"/>
                </a:ext>
              </a:extLst>
            </p:cNvPr>
            <p:cNvCxnSpPr>
              <a:cxnSpLocks/>
            </p:cNvCxnSpPr>
            <p:nvPr/>
          </p:nvCxnSpPr>
          <p:spPr>
            <a:xfrm>
              <a:off x="7775565" y="505655"/>
              <a:ext cx="0" cy="143905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48EE51-032D-3641-B2D2-ADD659C0C677}"/>
                </a:ext>
              </a:extLst>
            </p:cNvPr>
            <p:cNvCxnSpPr>
              <a:cxnSpLocks/>
            </p:cNvCxnSpPr>
            <p:nvPr/>
          </p:nvCxnSpPr>
          <p:spPr>
            <a:xfrm>
              <a:off x="9813317" y="505655"/>
              <a:ext cx="0" cy="143905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59A52846-3B2E-40F9-8676-48CA738F7F35}"/>
              </a:ext>
            </a:extLst>
          </p:cNvPr>
          <p:cNvSpPr txBox="1"/>
          <p:nvPr/>
        </p:nvSpPr>
        <p:spPr>
          <a:xfrm>
            <a:off x="568961" y="6431441"/>
            <a:ext cx="5445760" cy="338554"/>
          </a:xfrm>
          <a:prstGeom prst="rect">
            <a:avLst/>
          </a:prstGeom>
          <a:noFill/>
        </p:spPr>
        <p:txBody>
          <a:bodyPr wrap="square" rtlCol="0">
            <a:spAutoFit/>
          </a:bodyPr>
          <a:lstStyle/>
          <a:p>
            <a:r>
              <a:rPr lang="en-US" sz="800" dirty="0">
                <a:solidFill>
                  <a:srgbClr val="FFFFFF"/>
                </a:solidFill>
              </a:rPr>
              <a:t>©2025 Charles Schwab &amp; Co., Inc. (“Schwab”). All rights reserved. Member SIPC.</a:t>
            </a:r>
          </a:p>
          <a:p>
            <a:pPr algn="r"/>
            <a:endParaRPr lang="en-US" sz="800" dirty="0">
              <a:solidFill>
                <a:srgbClr val="2A344F"/>
              </a:solidFill>
            </a:endParaRPr>
          </a:p>
        </p:txBody>
      </p:sp>
    </p:spTree>
    <p:extLst>
      <p:ext uri="{BB962C8B-B14F-4D97-AF65-F5344CB8AC3E}">
        <p14:creationId xmlns:p14="http://schemas.microsoft.com/office/powerpoint/2010/main" val="24993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14" name="Rectangle 8"/>
          <p:cNvSpPr txBox="1">
            <a:spLocks noChangeArrowheads="1"/>
          </p:cNvSpPr>
          <p:nvPr/>
        </p:nvSpPr>
        <p:spPr>
          <a:xfrm>
            <a:off x="9037897" y="1731819"/>
            <a:ext cx="3154104" cy="1335333"/>
          </a:xfrm>
          <a:prstGeom prst="rect">
            <a:avLst/>
          </a:prstGeom>
          <a:noFill/>
          <a:ln>
            <a:noFill/>
          </a:ln>
        </p:spPr>
        <p:txBody>
          <a:bodyPr lIns="0" tIns="0" rIns="0" bIns="0">
            <a:normAutofit/>
          </a:bodyPr>
          <a:lst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a:lstStyle>
          <a:p>
            <a:pPr marL="169863" indent="-169863">
              <a:buClr>
                <a:schemeClr val="bg1"/>
              </a:buClr>
            </a:pPr>
            <a:r>
              <a:rPr lang="en-US" sz="1600" dirty="0">
                <a:solidFill>
                  <a:schemeClr val="bg1"/>
                </a:solidFill>
              </a:rPr>
              <a:t>Financial power of attorney</a:t>
            </a:r>
          </a:p>
          <a:p>
            <a:pPr marL="169863" indent="-169863">
              <a:buClr>
                <a:schemeClr val="bg1"/>
              </a:buClr>
            </a:pPr>
            <a:r>
              <a:rPr lang="en-US" sz="1600" dirty="0">
                <a:solidFill>
                  <a:schemeClr val="bg1"/>
                </a:solidFill>
              </a:rPr>
              <a:t>Medical power of attorney</a:t>
            </a:r>
          </a:p>
          <a:p>
            <a:pPr marL="169863" indent="-169863">
              <a:buClr>
                <a:schemeClr val="bg1"/>
              </a:buClr>
            </a:pPr>
            <a:r>
              <a:rPr lang="en-US" sz="1600" dirty="0">
                <a:solidFill>
                  <a:schemeClr val="bg1"/>
                </a:solidFill>
              </a:rPr>
              <a:t>Health care directives</a:t>
            </a:r>
          </a:p>
        </p:txBody>
      </p:sp>
      <p:sp>
        <p:nvSpPr>
          <p:cNvPr id="28" name="Slide Number Placeholder 2"/>
          <p:cNvSpPr>
            <a:spLocks noGrp="1"/>
          </p:cNvSpPr>
          <p:nvPr>
            <p:ph type="sldNum" sz="quarter" idx="12"/>
          </p:nvPr>
        </p:nvSpPr>
        <p:spPr>
          <a:xfrm>
            <a:off x="11799796" y="6341110"/>
            <a:ext cx="392204" cy="384810"/>
          </a:xfrm>
        </p:spPr>
        <p:txBody>
          <a:bodyPr/>
          <a:lstStyle/>
          <a:p>
            <a:fld id="{177B8A55-A9CA-4F53-8EAB-E159803D3833}" type="slidenum">
              <a:rPr lang="en-US" smtClean="0"/>
              <a:pPr/>
              <a:t>7</a:t>
            </a:fld>
            <a:endParaRPr lang="en-US" dirty="0"/>
          </a:p>
        </p:txBody>
      </p:sp>
      <p:sp>
        <p:nvSpPr>
          <p:cNvPr id="29" name="Footer Placeholder 2"/>
          <p:cNvSpPr>
            <a:spLocks noGrp="1"/>
          </p:cNvSpPr>
          <p:nvPr>
            <p:ph type="ftr" sz="quarter" idx="4294967295"/>
          </p:nvPr>
        </p:nvSpPr>
        <p:spPr>
          <a:xfrm>
            <a:off x="595079" y="6351981"/>
            <a:ext cx="10624653" cy="248358"/>
          </a:xfrm>
          <a:prstGeom prst="rect">
            <a:avLst/>
          </a:prstGeom>
          <a:noFill/>
        </p:spPr>
        <p:txBody>
          <a:bodyPr/>
          <a:lstStyle/>
          <a:p>
            <a:pPr algn="l"/>
            <a:r>
              <a:rPr lang="en-US" dirty="0">
                <a:solidFill>
                  <a:srgbClr val="98A4AE"/>
                </a:solidFill>
              </a:rPr>
              <a:t>©2025 Charles Schwab &amp; Co., Inc. (“Schwab”). All rights reserved. Member SIPC.</a:t>
            </a:r>
          </a:p>
        </p:txBody>
      </p:sp>
      <p:sp>
        <p:nvSpPr>
          <p:cNvPr id="16" name="Title 3"/>
          <p:cNvSpPr>
            <a:spLocks noGrp="1"/>
          </p:cNvSpPr>
          <p:nvPr>
            <p:ph type="title"/>
          </p:nvPr>
        </p:nvSpPr>
        <p:spPr>
          <a:xfrm>
            <a:off x="595079" y="2459735"/>
            <a:ext cx="4681460" cy="1938529"/>
          </a:xfrm>
        </p:spPr>
        <p:txBody>
          <a:bodyPr>
            <a:noAutofit/>
          </a:bodyPr>
          <a:lstStyle/>
          <a:p>
            <a:pPr>
              <a:lnSpc>
                <a:spcPts val="3980"/>
              </a:lnSpc>
            </a:pPr>
            <a:r>
              <a:rPr lang="en-US" altLang="en-US" spc="-20" dirty="0">
                <a:solidFill>
                  <a:schemeClr val="bg1"/>
                </a:solidFill>
              </a:rPr>
              <a:t>Resources in your </a:t>
            </a:r>
            <a:br>
              <a:rPr lang="en-US" altLang="en-US" spc="-20" dirty="0">
                <a:solidFill>
                  <a:schemeClr val="bg1"/>
                </a:solidFill>
              </a:rPr>
            </a:br>
            <a:r>
              <a:rPr lang="en-US" altLang="en-US" spc="-20" dirty="0">
                <a:solidFill>
                  <a:schemeClr val="bg1"/>
                </a:solidFill>
              </a:rPr>
              <a:t>estate planning toolbox </a:t>
            </a:r>
            <a:br>
              <a:rPr lang="en-US" altLang="en-US" spc="-20" dirty="0">
                <a:solidFill>
                  <a:schemeClr val="bg1"/>
                </a:solidFill>
              </a:rPr>
            </a:br>
            <a:r>
              <a:rPr lang="en-US" altLang="en-US" spc="-20" dirty="0">
                <a:solidFill>
                  <a:schemeClr val="bg1"/>
                </a:solidFill>
              </a:rPr>
              <a:t>to provide instructions</a:t>
            </a:r>
          </a:p>
        </p:txBody>
      </p:sp>
      <p:sp>
        <p:nvSpPr>
          <p:cNvPr id="13" name="Title 3"/>
          <p:cNvSpPr txBox="1">
            <a:spLocks/>
          </p:cNvSpPr>
          <p:nvPr/>
        </p:nvSpPr>
        <p:spPr>
          <a:xfrm>
            <a:off x="571500" y="-4393124"/>
            <a:ext cx="6070600" cy="889949"/>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400" kern="1200">
                <a:solidFill>
                  <a:schemeClr val="accent1">
                    <a:lumMod val="50000"/>
                  </a:schemeClr>
                </a:solidFill>
                <a:latin typeface="+mn-lt"/>
                <a:ea typeface="+mj-ea"/>
                <a:cs typeface="+mj-cs"/>
              </a:defRPr>
            </a:lvl1pPr>
          </a:lstStyle>
          <a:p>
            <a:r>
              <a:rPr lang="en-US" sz="2000" dirty="0"/>
              <a:t>Potential options in an estate plan toolbox.</a:t>
            </a:r>
          </a:p>
        </p:txBody>
      </p:sp>
      <p:sp>
        <p:nvSpPr>
          <p:cNvPr id="30" name="Rectangle 29">
            <a:extLst>
              <a:ext uri="{FF2B5EF4-FFF2-40B4-BE49-F238E27FC236}">
                <a16:creationId xmlns:a16="http://schemas.microsoft.com/office/drawing/2014/main" id="{1C6F9C35-6C7B-0B40-8713-33479D831B49}"/>
              </a:ext>
            </a:extLst>
          </p:cNvPr>
          <p:cNvSpPr/>
          <p:nvPr/>
        </p:nvSpPr>
        <p:spPr>
          <a:xfrm>
            <a:off x="5783671" y="369957"/>
            <a:ext cx="2925614" cy="2925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112282" y="1722378"/>
            <a:ext cx="2287700" cy="677108"/>
          </a:xfrm>
          <a:prstGeom prst="rect">
            <a:avLst/>
          </a:prstGeom>
          <a:noFill/>
        </p:spPr>
        <p:txBody>
          <a:bodyPr wrap="square" lIns="0" tIns="0" rIns="0" bIns="0" rtlCol="0">
            <a:spAutoFit/>
          </a:bodyPr>
          <a:lstStyle/>
          <a:p>
            <a:r>
              <a:rPr lang="en-US" sz="2200" dirty="0">
                <a:solidFill>
                  <a:srgbClr val="FFFFFF"/>
                </a:solidFill>
              </a:rPr>
              <a:t>Handle decisions </a:t>
            </a:r>
            <a:br>
              <a:rPr lang="en-US" sz="2200" dirty="0">
                <a:solidFill>
                  <a:srgbClr val="FFFFFF"/>
                </a:solidFill>
              </a:rPr>
            </a:br>
            <a:r>
              <a:rPr lang="en-US" sz="2200" dirty="0">
                <a:solidFill>
                  <a:srgbClr val="FFFFFF"/>
                </a:solidFill>
              </a:rPr>
              <a:t>if incapacitated</a:t>
            </a:r>
          </a:p>
        </p:txBody>
      </p:sp>
      <p:sp>
        <p:nvSpPr>
          <p:cNvPr id="31" name="Rectangle 30">
            <a:extLst>
              <a:ext uri="{FF2B5EF4-FFF2-40B4-BE49-F238E27FC236}">
                <a16:creationId xmlns:a16="http://schemas.microsoft.com/office/drawing/2014/main" id="{F4A6E776-66D4-EB4C-B834-D3C64F1B282D}"/>
              </a:ext>
            </a:extLst>
          </p:cNvPr>
          <p:cNvSpPr/>
          <p:nvPr/>
        </p:nvSpPr>
        <p:spPr>
          <a:xfrm>
            <a:off x="5783671" y="3482265"/>
            <a:ext cx="2925614" cy="2925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4441B0-0E53-AD43-9421-6D55FE2E744B}"/>
              </a:ext>
            </a:extLst>
          </p:cNvPr>
          <p:cNvSpPr txBox="1"/>
          <p:nvPr/>
        </p:nvSpPr>
        <p:spPr>
          <a:xfrm>
            <a:off x="6112282" y="4804870"/>
            <a:ext cx="1907457" cy="1015663"/>
          </a:xfrm>
          <a:prstGeom prst="rect">
            <a:avLst/>
          </a:prstGeom>
          <a:noFill/>
        </p:spPr>
        <p:txBody>
          <a:bodyPr wrap="square" lIns="0" tIns="0" rIns="0" bIns="0" rtlCol="0">
            <a:spAutoFit/>
          </a:bodyPr>
          <a:lstStyle/>
          <a:p>
            <a:r>
              <a:rPr lang="en-US" sz="2200" dirty="0">
                <a:solidFill>
                  <a:srgbClr val="FFFFFF"/>
                </a:solidFill>
              </a:rPr>
              <a:t>Distribution </a:t>
            </a:r>
            <a:br>
              <a:rPr lang="en-US" sz="2200" dirty="0">
                <a:solidFill>
                  <a:srgbClr val="FFFFFF"/>
                </a:solidFill>
              </a:rPr>
            </a:br>
            <a:r>
              <a:rPr lang="en-US" sz="2200" dirty="0">
                <a:solidFill>
                  <a:srgbClr val="FFFFFF"/>
                </a:solidFill>
              </a:rPr>
              <a:t>of assets </a:t>
            </a:r>
            <a:br>
              <a:rPr lang="en-US" sz="2200" dirty="0">
                <a:solidFill>
                  <a:srgbClr val="FFFFFF"/>
                </a:solidFill>
              </a:rPr>
            </a:br>
            <a:r>
              <a:rPr lang="en-US" sz="2200" dirty="0">
                <a:solidFill>
                  <a:srgbClr val="FFFFFF"/>
                </a:solidFill>
              </a:rPr>
              <a:t>upon death</a:t>
            </a:r>
          </a:p>
        </p:txBody>
      </p:sp>
      <p:sp>
        <p:nvSpPr>
          <p:cNvPr id="23" name="Rectangle 8">
            <a:extLst>
              <a:ext uri="{FF2B5EF4-FFF2-40B4-BE49-F238E27FC236}">
                <a16:creationId xmlns:a16="http://schemas.microsoft.com/office/drawing/2014/main" id="{9CF48AA8-DDEB-1E43-8E0F-B8203A58E306}"/>
              </a:ext>
            </a:extLst>
          </p:cNvPr>
          <p:cNvSpPr txBox="1">
            <a:spLocks noChangeArrowheads="1"/>
          </p:cNvSpPr>
          <p:nvPr/>
        </p:nvSpPr>
        <p:spPr>
          <a:xfrm>
            <a:off x="9037896" y="4853930"/>
            <a:ext cx="3154104" cy="1335333"/>
          </a:xfrm>
          <a:prstGeom prst="rect">
            <a:avLst/>
          </a:prstGeom>
          <a:noFill/>
          <a:ln>
            <a:noFill/>
          </a:ln>
        </p:spPr>
        <p:txBody>
          <a:bodyPr lIns="0" tIns="0" rIns="0" bIns="0">
            <a:normAutofit/>
          </a:bodyPr>
          <a:lst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a:lstStyle>
          <a:p>
            <a:pPr marL="169863" indent="-169863">
              <a:buClr>
                <a:schemeClr val="bg1"/>
              </a:buClr>
            </a:pPr>
            <a:r>
              <a:rPr lang="en-US" sz="1600" dirty="0">
                <a:solidFill>
                  <a:schemeClr val="bg1"/>
                </a:solidFill>
              </a:rPr>
              <a:t>Account titling</a:t>
            </a:r>
          </a:p>
          <a:p>
            <a:pPr marL="169863" indent="-169863">
              <a:buClr>
                <a:schemeClr val="bg1"/>
              </a:buClr>
            </a:pPr>
            <a:r>
              <a:rPr lang="en-US" sz="1600" dirty="0">
                <a:solidFill>
                  <a:schemeClr val="bg1"/>
                </a:solidFill>
              </a:rPr>
              <a:t>Beneficiary designations</a:t>
            </a:r>
          </a:p>
          <a:p>
            <a:pPr marL="169863" indent="-169863">
              <a:buClr>
                <a:schemeClr val="bg1"/>
              </a:buClr>
            </a:pPr>
            <a:r>
              <a:rPr lang="en-US" sz="1600" dirty="0">
                <a:solidFill>
                  <a:schemeClr val="bg1"/>
                </a:solidFill>
              </a:rPr>
              <a:t>Will</a:t>
            </a:r>
          </a:p>
          <a:p>
            <a:pPr marL="169863" indent="-169863">
              <a:buClr>
                <a:schemeClr val="bg1"/>
              </a:buClr>
            </a:pPr>
            <a:r>
              <a:rPr lang="en-US" sz="1600" dirty="0">
                <a:solidFill>
                  <a:schemeClr val="bg1"/>
                </a:solidFill>
              </a:rPr>
              <a:t>Trust</a:t>
            </a:r>
          </a:p>
        </p:txBody>
      </p:sp>
      <p:pic>
        <p:nvPicPr>
          <p:cNvPr id="5" name="Picture 4">
            <a:extLst>
              <a:ext uri="{FF2B5EF4-FFF2-40B4-BE49-F238E27FC236}">
                <a16:creationId xmlns:a16="http://schemas.microsoft.com/office/drawing/2014/main" id="{7553609F-5C7D-33E5-AEC2-33E657C6A1F3}"/>
              </a:ext>
            </a:extLst>
          </p:cNvPr>
          <p:cNvPicPr>
            <a:picLocks noChangeAspect="1"/>
          </p:cNvPicPr>
          <p:nvPr/>
        </p:nvPicPr>
        <p:blipFill>
          <a:blip r:embed="rId3"/>
          <a:stretch>
            <a:fillRect/>
          </a:stretch>
        </p:blipFill>
        <p:spPr>
          <a:xfrm>
            <a:off x="6078261" y="686868"/>
            <a:ext cx="761296" cy="856458"/>
          </a:xfrm>
          <a:prstGeom prst="rect">
            <a:avLst/>
          </a:prstGeom>
        </p:spPr>
      </p:pic>
      <p:pic>
        <p:nvPicPr>
          <p:cNvPr id="7" name="Picture 6">
            <a:extLst>
              <a:ext uri="{FF2B5EF4-FFF2-40B4-BE49-F238E27FC236}">
                <a16:creationId xmlns:a16="http://schemas.microsoft.com/office/drawing/2014/main" id="{75142472-A025-D36C-0784-1DE2C8957C87}"/>
              </a:ext>
            </a:extLst>
          </p:cNvPr>
          <p:cNvPicPr>
            <a:picLocks noChangeAspect="1"/>
          </p:cNvPicPr>
          <p:nvPr/>
        </p:nvPicPr>
        <p:blipFill>
          <a:blip r:embed="rId4"/>
          <a:stretch>
            <a:fillRect/>
          </a:stretch>
        </p:blipFill>
        <p:spPr>
          <a:xfrm>
            <a:off x="6068571" y="3658530"/>
            <a:ext cx="780676" cy="975845"/>
          </a:xfrm>
          <a:prstGeom prst="rect">
            <a:avLst/>
          </a:prstGeom>
        </p:spPr>
      </p:pic>
    </p:spTree>
    <p:extLst>
      <p:ext uri="{BB962C8B-B14F-4D97-AF65-F5344CB8AC3E}">
        <p14:creationId xmlns:p14="http://schemas.microsoft.com/office/powerpoint/2010/main" val="401722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1485" y="352323"/>
            <a:ext cx="11380839" cy="5981290"/>
          </a:xfrm>
          <a:prstGeom prst="rect">
            <a:avLst/>
          </a:prstGeom>
          <a:solidFill>
            <a:srgbClr val="3140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3044784"/>
            <a:ext cx="10515600" cy="2852737"/>
          </a:xfrm>
        </p:spPr>
        <p:txBody>
          <a:bodyPr/>
          <a:lstStyle/>
          <a:p>
            <a:r>
              <a:rPr lang="en-US" dirty="0">
                <a:solidFill>
                  <a:schemeClr val="bg1"/>
                </a:solidFill>
              </a:rPr>
              <a:t>What happens to your</a:t>
            </a:r>
            <a:br>
              <a:rPr lang="en-US" dirty="0">
                <a:solidFill>
                  <a:schemeClr val="bg1"/>
                </a:solidFill>
              </a:rPr>
            </a:br>
            <a:r>
              <a:rPr lang="en-US" dirty="0">
                <a:solidFill>
                  <a:schemeClr val="bg1"/>
                </a:solidFill>
              </a:rPr>
              <a:t>wealth upon death</a:t>
            </a:r>
            <a:br>
              <a:rPr lang="en-US" dirty="0">
                <a:solidFill>
                  <a:schemeClr val="bg1"/>
                </a:solidFill>
              </a:rPr>
            </a:br>
            <a:endParaRPr lang="en-US" dirty="0">
              <a:solidFill>
                <a:schemeClr val="bg1"/>
              </a:solidFill>
            </a:endParaRPr>
          </a:p>
        </p:txBody>
      </p:sp>
      <p:sp>
        <p:nvSpPr>
          <p:cNvPr id="6" name="Text Placeholder 5"/>
          <p:cNvSpPr>
            <a:spLocks noGrp="1"/>
          </p:cNvSpPr>
          <p:nvPr>
            <p:ph type="body" idx="1"/>
          </p:nvPr>
        </p:nvSpPr>
        <p:spPr>
          <a:xfrm>
            <a:off x="831850" y="2754110"/>
            <a:ext cx="10515600" cy="662601"/>
          </a:xfrm>
        </p:spPr>
        <p:txBody>
          <a:bodyPr/>
          <a:lstStyle/>
          <a:p>
            <a:r>
              <a:rPr lang="en-US" sz="3600" dirty="0">
                <a:solidFill>
                  <a:schemeClr val="tx2"/>
                </a:solidFill>
                <a:latin typeface="+mj-lt"/>
              </a:rPr>
              <a:t>02</a:t>
            </a:r>
          </a:p>
        </p:txBody>
      </p:sp>
      <p:sp>
        <p:nvSpPr>
          <p:cNvPr id="7"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8</a:t>
            </a:fld>
            <a:endParaRPr lang="en-US" dirty="0">
              <a:solidFill>
                <a:srgbClr val="FFFFFF"/>
              </a:solidFill>
            </a:endParaRPr>
          </a:p>
        </p:txBody>
      </p:sp>
      <p:sp>
        <p:nvSpPr>
          <p:cNvPr id="10" name="TextBox 9"/>
          <p:cNvSpPr txBox="1"/>
          <p:nvPr/>
        </p:nvSpPr>
        <p:spPr>
          <a:xfrm>
            <a:off x="7252397" y="6440200"/>
            <a:ext cx="4462724" cy="215444"/>
          </a:xfrm>
          <a:prstGeom prst="rect">
            <a:avLst/>
          </a:prstGeom>
          <a:noFill/>
        </p:spPr>
        <p:txBody>
          <a:bodyPr wrap="square" rtlCol="0">
            <a:spAutoFit/>
          </a:bodyPr>
          <a:lstStyle/>
          <a:p>
            <a:pPr algn="r"/>
            <a:r>
              <a:rPr lang="en-US" sz="800" dirty="0">
                <a:solidFill>
                  <a:srgbClr val="98A4AE"/>
                </a:solidFill>
              </a:rPr>
              <a:t>©2025 Charles Schwab &amp; Co., Inc. (“Schwab”). All rights reserved. Member SIPC.</a:t>
            </a:r>
          </a:p>
        </p:txBody>
      </p:sp>
    </p:spTree>
    <p:extLst>
      <p:ext uri="{BB962C8B-B14F-4D97-AF65-F5344CB8AC3E}">
        <p14:creationId xmlns:p14="http://schemas.microsoft.com/office/powerpoint/2010/main" val="3269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person, outdoor&#10;&#10;Description automatically generated">
            <a:extLst>
              <a:ext uri="{FF2B5EF4-FFF2-40B4-BE49-F238E27FC236}">
                <a16:creationId xmlns:a16="http://schemas.microsoft.com/office/drawing/2014/main" id="{C1D77131-2D67-4AFC-8FD0-5858A82D56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823" r="34244" b="11799"/>
          <a:stretch/>
        </p:blipFill>
        <p:spPr>
          <a:xfrm flipH="1">
            <a:off x="5846165" y="368075"/>
            <a:ext cx="5953630" cy="5992438"/>
          </a:xfrm>
          <a:prstGeom prst="rect">
            <a:avLst/>
          </a:prstGeom>
        </p:spPr>
      </p:pic>
      <p:sp>
        <p:nvSpPr>
          <p:cNvPr id="4" name="ProgressBarBallByPowerUser" hidden="1"/>
          <p:cNvSpPr/>
          <p:nvPr/>
        </p:nvSpPr>
        <p:spPr>
          <a:xfrm>
            <a:off x="0" y="0"/>
            <a:ext cx="10601739" cy="152400"/>
          </a:xfrm>
          <a:prstGeom prst="rect">
            <a:avLst/>
          </a:prstGeom>
          <a:solidFill>
            <a:srgbClr val="00B3B3"/>
          </a:solidFill>
          <a:ln w="10795" cap="flat" cmpd="sng" algn="ctr">
            <a:noFill/>
            <a:prstDash val="solid"/>
          </a:ln>
          <a:effectLst/>
        </p:spPr>
        <p:txBody>
          <a:bodyPr lIns="91440" tIns="91440" rIns="91440" bIns="91440" rtlCol="0" anchor="t"/>
          <a:lstStyle/>
          <a:p>
            <a:r>
              <a:rPr lang="en-US" sz="1200" dirty="0">
                <a:solidFill>
                  <a:srgbClr val="FFFFFF"/>
                </a:solidFill>
                <a:latin typeface="FreightSansLFPro" charset="0"/>
              </a:rPr>
              <a:t>87%</a:t>
            </a:r>
          </a:p>
        </p:txBody>
      </p:sp>
      <p:sp>
        <p:nvSpPr>
          <p:cNvPr id="20" name="Slide Number Placeholder 1"/>
          <p:cNvSpPr txBox="1">
            <a:spLocks/>
          </p:cNvSpPr>
          <p:nvPr/>
        </p:nvSpPr>
        <p:spPr>
          <a:xfrm>
            <a:off x="11799796" y="6341110"/>
            <a:ext cx="392204" cy="384810"/>
          </a:xfrm>
          <a:prstGeom prst="rect">
            <a:avLst/>
          </a:prstGeom>
          <a:solidFill>
            <a:schemeClr val="bg2"/>
          </a:solidFill>
        </p:spPr>
        <p:txBody>
          <a:bodyPr vert="horz" lIns="0" tIns="0" rIns="0" bIns="0"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42D48-3D89-451C-9D14-12E9AAE2BFF0}" type="slidenum">
              <a:rPr lang="en-US" smtClean="0">
                <a:solidFill>
                  <a:srgbClr val="FFFFFF"/>
                </a:solidFill>
              </a:rPr>
              <a:pPr/>
              <a:t>9</a:t>
            </a:fld>
            <a:endParaRPr lang="en-US" dirty="0">
              <a:solidFill>
                <a:srgbClr val="FFFFFF"/>
              </a:solidFill>
            </a:endParaRPr>
          </a:p>
        </p:txBody>
      </p:sp>
      <p:sp>
        <p:nvSpPr>
          <p:cNvPr id="22" name="TextBox 21"/>
          <p:cNvSpPr txBox="1"/>
          <p:nvPr/>
        </p:nvSpPr>
        <p:spPr>
          <a:xfrm>
            <a:off x="7252397" y="6440200"/>
            <a:ext cx="4462724" cy="338554"/>
          </a:xfrm>
          <a:prstGeom prst="rect">
            <a:avLst/>
          </a:prstGeom>
          <a:noFill/>
        </p:spPr>
        <p:txBody>
          <a:bodyPr wrap="square" rtlCol="0">
            <a:spAutoFit/>
          </a:bodyPr>
          <a:lstStyle/>
          <a:p>
            <a:pPr algn="r"/>
            <a:r>
              <a:rPr lang="en-US" sz="800" dirty="0">
                <a:solidFill>
                  <a:srgbClr val="98A4AE"/>
                </a:solidFill>
              </a:rPr>
              <a:t>©2025 Charles Schwab &amp; Co., Inc. (“Schwab”). All rights reserved. Member SIPC.</a:t>
            </a:r>
          </a:p>
          <a:p>
            <a:pPr algn="r"/>
            <a:endParaRPr lang="en-US" sz="800" dirty="0"/>
          </a:p>
        </p:txBody>
      </p:sp>
      <p:sp>
        <p:nvSpPr>
          <p:cNvPr id="23" name="Rectangle 22"/>
          <p:cNvSpPr/>
          <p:nvPr/>
        </p:nvSpPr>
        <p:spPr bwMode="auto">
          <a:xfrm>
            <a:off x="542703" y="3740703"/>
            <a:ext cx="2328472" cy="2330592"/>
          </a:xfrm>
          <a:prstGeom prst="rect">
            <a:avLst/>
          </a:prstGeom>
          <a:solidFill>
            <a:schemeClr val="tx2">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274320" tIns="0" anchor="b"/>
          <a:lstStyle/>
          <a:p>
            <a:pPr>
              <a:defRPr/>
            </a:pPr>
            <a:r>
              <a:rPr lang="pt-BR" sz="2000" dirty="0"/>
              <a:t>Common </a:t>
            </a:r>
            <a:br>
              <a:rPr lang="pt-BR" sz="2000" dirty="0"/>
            </a:br>
            <a:r>
              <a:rPr lang="pt-BR" sz="2000" dirty="0"/>
              <a:t>Law State</a:t>
            </a:r>
            <a:br>
              <a:rPr lang="pt-BR" sz="2000" dirty="0"/>
            </a:br>
            <a:endParaRPr lang="pt-BR" sz="2000" dirty="0"/>
          </a:p>
        </p:txBody>
      </p:sp>
      <p:sp>
        <p:nvSpPr>
          <p:cNvPr id="29" name="Rectangle 28"/>
          <p:cNvSpPr/>
          <p:nvPr/>
        </p:nvSpPr>
        <p:spPr bwMode="auto">
          <a:xfrm>
            <a:off x="3310887" y="3740702"/>
            <a:ext cx="2328472" cy="2330594"/>
          </a:xfrm>
          <a:prstGeom prst="rect">
            <a:avLst/>
          </a:prstGeom>
          <a:solidFill>
            <a:schemeClr val="tx2">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274320" tIns="0" anchor="b"/>
          <a:lstStyle/>
          <a:p>
            <a:pPr>
              <a:defRPr/>
            </a:pPr>
            <a:r>
              <a:rPr lang="pt-BR" sz="2000" dirty="0"/>
              <a:t>Community Property State</a:t>
            </a:r>
            <a:br>
              <a:rPr lang="pt-BR" sz="2000" dirty="0"/>
            </a:br>
            <a:endParaRPr lang="pt-BR" sz="2000" dirty="0"/>
          </a:p>
        </p:txBody>
      </p:sp>
      <p:sp>
        <p:nvSpPr>
          <p:cNvPr id="30" name="Rectangle 29"/>
          <p:cNvSpPr/>
          <p:nvPr/>
        </p:nvSpPr>
        <p:spPr bwMode="auto">
          <a:xfrm>
            <a:off x="6036040" y="3742498"/>
            <a:ext cx="2328472" cy="2330592"/>
          </a:xfrm>
          <a:prstGeom prst="rect">
            <a:avLst/>
          </a:prstGeom>
          <a:solidFill>
            <a:schemeClr val="tx2">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274320" tIns="0" anchor="b"/>
          <a:lstStyle/>
          <a:p>
            <a:pPr>
              <a:defRPr/>
            </a:pPr>
            <a:r>
              <a:rPr lang="pt-BR" sz="2000" dirty="0"/>
              <a:t>Domestic </a:t>
            </a:r>
            <a:br>
              <a:rPr lang="pt-BR" sz="2000" dirty="0"/>
            </a:br>
            <a:r>
              <a:rPr lang="pt-BR" sz="2000" dirty="0"/>
              <a:t>partners/ Common-law Marriage</a:t>
            </a:r>
            <a:br>
              <a:rPr lang="pt-BR" sz="2000" dirty="0"/>
            </a:br>
            <a:endParaRPr lang="pt-BR" sz="2000" dirty="0"/>
          </a:p>
        </p:txBody>
      </p:sp>
      <p:sp>
        <p:nvSpPr>
          <p:cNvPr id="31" name="Title 1"/>
          <p:cNvSpPr>
            <a:spLocks noGrp="1"/>
          </p:cNvSpPr>
          <p:nvPr>
            <p:ph type="title"/>
          </p:nvPr>
        </p:nvSpPr>
        <p:spPr>
          <a:xfrm>
            <a:off x="542703" y="1283111"/>
            <a:ext cx="3699514" cy="1834186"/>
          </a:xfrm>
        </p:spPr>
        <p:txBody>
          <a:bodyPr>
            <a:noAutofit/>
          </a:bodyPr>
          <a:lstStyle/>
          <a:p>
            <a:pPr>
              <a:lnSpc>
                <a:spcPct val="100000"/>
              </a:lnSpc>
              <a:spcBef>
                <a:spcPts val="0"/>
              </a:spcBef>
            </a:pPr>
            <a:r>
              <a:rPr lang="en-US" dirty="0">
                <a:solidFill>
                  <a:schemeClr val="tx1"/>
                </a:solidFill>
              </a:rPr>
              <a:t>Distribution to your spouse depends on state law</a:t>
            </a:r>
            <a:endParaRPr lang="en-US" sz="2000" dirty="0">
              <a:solidFill>
                <a:schemeClr val="tx1"/>
              </a:solidFill>
            </a:endParaRPr>
          </a:p>
        </p:txBody>
      </p:sp>
    </p:spTree>
    <p:extLst>
      <p:ext uri="{BB962C8B-B14F-4D97-AF65-F5344CB8AC3E}">
        <p14:creationId xmlns:p14="http://schemas.microsoft.com/office/powerpoint/2010/main" val="15432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chwab Brand 2016">
      <a:dk1>
        <a:srgbClr val="425563"/>
      </a:dk1>
      <a:lt1>
        <a:srgbClr val="FFFFFF"/>
      </a:lt1>
      <a:dk2>
        <a:srgbClr val="00A0DF"/>
      </a:dk2>
      <a:lt2>
        <a:srgbClr val="98A4AE"/>
      </a:lt2>
      <a:accent1>
        <a:srgbClr val="426DA9"/>
      </a:accent1>
      <a:accent2>
        <a:srgbClr val="4EC3E0"/>
      </a:accent2>
      <a:accent3>
        <a:srgbClr val="789D4A"/>
      </a:accent3>
      <a:accent4>
        <a:srgbClr val="9CAF88"/>
      </a:accent4>
      <a:accent5>
        <a:srgbClr val="F2A900"/>
      </a:accent5>
      <a:accent6>
        <a:srgbClr val="C26E60"/>
      </a:accent6>
      <a:hlink>
        <a:srgbClr val="0066CC"/>
      </a:hlink>
      <a:folHlink>
        <a:srgbClr val="98A4AE"/>
      </a:folHlink>
    </a:clrScheme>
    <a:fontScheme name="Schwab 2016">
      <a:majorFont>
        <a:latin typeface="Charles Modern Light"/>
        <a:ea typeface=""/>
        <a:cs typeface=""/>
      </a:majorFont>
      <a:minorFont>
        <a:latin typeface="Charles Moder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Master">
  <a:themeElements>
    <a:clrScheme name="Schwab Brand 2016">
      <a:dk1>
        <a:srgbClr val="425563"/>
      </a:dk1>
      <a:lt1>
        <a:srgbClr val="FFFFFF"/>
      </a:lt1>
      <a:dk2>
        <a:srgbClr val="00A0DF"/>
      </a:dk2>
      <a:lt2>
        <a:srgbClr val="98A4AE"/>
      </a:lt2>
      <a:accent1>
        <a:srgbClr val="426DA9"/>
      </a:accent1>
      <a:accent2>
        <a:srgbClr val="4EC3E0"/>
      </a:accent2>
      <a:accent3>
        <a:srgbClr val="789D4A"/>
      </a:accent3>
      <a:accent4>
        <a:srgbClr val="9CAF88"/>
      </a:accent4>
      <a:accent5>
        <a:srgbClr val="F2A900"/>
      </a:accent5>
      <a:accent6>
        <a:srgbClr val="C26E60"/>
      </a:accent6>
      <a:hlink>
        <a:srgbClr val="0066CC"/>
      </a:hlink>
      <a:folHlink>
        <a:srgbClr val="98A4AE"/>
      </a:folHlink>
    </a:clrScheme>
    <a:fontScheme name="Schwab 2016">
      <a:majorFont>
        <a:latin typeface="Charles Modern Light"/>
        <a:ea typeface=""/>
        <a:cs typeface=""/>
      </a:majorFont>
      <a:minorFont>
        <a:latin typeface="Charles Moder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Schwab Brand 2016">
      <a:dk1>
        <a:srgbClr val="425563"/>
      </a:dk1>
      <a:lt1>
        <a:srgbClr val="FFFFFF"/>
      </a:lt1>
      <a:dk2>
        <a:srgbClr val="00A0DF"/>
      </a:dk2>
      <a:lt2>
        <a:srgbClr val="98A4AE"/>
      </a:lt2>
      <a:accent1>
        <a:srgbClr val="426DA9"/>
      </a:accent1>
      <a:accent2>
        <a:srgbClr val="4EC3E0"/>
      </a:accent2>
      <a:accent3>
        <a:srgbClr val="789D4A"/>
      </a:accent3>
      <a:accent4>
        <a:srgbClr val="9CAF88"/>
      </a:accent4>
      <a:accent5>
        <a:srgbClr val="F2A900"/>
      </a:accent5>
      <a:accent6>
        <a:srgbClr val="C26E60"/>
      </a:accent6>
      <a:hlink>
        <a:srgbClr val="0066CC"/>
      </a:hlink>
      <a:folHlink>
        <a:srgbClr val="98A4AE"/>
      </a:folHlink>
    </a:clrScheme>
    <a:fontScheme name="Schwab 2016">
      <a:majorFont>
        <a:latin typeface="Charles Modern Light"/>
        <a:ea typeface=""/>
        <a:cs typeface=""/>
      </a:majorFont>
      <a:minorFont>
        <a:latin typeface="Charles Moder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f8b2877-2571-4ab1-b247-7c5666c30804">
      <Terms xmlns="http://schemas.microsoft.com/office/infopath/2007/PartnerControls"/>
    </lcf76f155ced4ddcb4097134ff3c332f>
    <TaxCatchAll xmlns="8bc471c2-8761-46ee-b69d-9014f1f22013" xsi:nil="true"/>
    <Column xmlns="df8b2877-2571-4ab1-b247-7c5666c30804">
      <UserInfo>
        <DisplayName/>
        <AccountId xsi:nil="true"/>
        <AccountType/>
      </UserInfo>
    </Colum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05D95DA270864CB31C5EEB2BB01AF0" ma:contentTypeVersion="17" ma:contentTypeDescription="Create a new document." ma:contentTypeScope="" ma:versionID="7d5e25d67006f5adac5db5b4a44d446e">
  <xsd:schema xmlns:xsd="http://www.w3.org/2001/XMLSchema" xmlns:xs="http://www.w3.org/2001/XMLSchema" xmlns:p="http://schemas.microsoft.com/office/2006/metadata/properties" xmlns:ns2="df8b2877-2571-4ab1-b247-7c5666c30804" xmlns:ns3="8bc471c2-8761-46ee-b69d-9014f1f22013" targetNamespace="http://schemas.microsoft.com/office/2006/metadata/properties" ma:root="true" ma:fieldsID="68f764781aa2349e84f10a2e5389f599" ns2:_="" ns3:_="">
    <xsd:import namespace="df8b2877-2571-4ab1-b247-7c5666c30804"/>
    <xsd:import namespace="8bc471c2-8761-46ee-b69d-9014f1f220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Colum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b2877-2571-4ab1-b247-7c5666c308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493ff49-be91-4699-83be-a55b646b06b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Column" ma:index="24" nillable="true" ma:displayName="Column" ma:description="Schwab.com" ma:format="Dropdown" ma:list="UserInfo" ma:SharePointGroup="0" ma:internalName="Colum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c471c2-8761-46ee-b69d-9014f1f220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dd4a5fd-173b-486e-9bab-89b9965095ac}" ma:internalName="TaxCatchAll" ma:showField="CatchAllData" ma:web="8bc471c2-8761-46ee-b69d-9014f1f22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F9BF1E-DDBB-4CD9-8D4A-2E9E7FA766F6}">
  <ds:schemaRefs>
    <ds:schemaRef ds:uri="http://schemas.microsoft.com/office/2006/documentManagement/types"/>
    <ds:schemaRef ds:uri="http://purl.org/dc/dcmitype/"/>
    <ds:schemaRef ds:uri="ba158bb7-4633-4788-aa0b-507b983dae79"/>
    <ds:schemaRef ds:uri="http://purl.org/dc/term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infopath/2007/PartnerControls"/>
    <ds:schemaRef ds:uri="df8b2877-2571-4ab1-b247-7c5666c30804"/>
    <ds:schemaRef ds:uri="8bc471c2-8761-46ee-b69d-9014f1f22013"/>
  </ds:schemaRefs>
</ds:datastoreItem>
</file>

<file path=customXml/itemProps2.xml><?xml version="1.0" encoding="utf-8"?>
<ds:datastoreItem xmlns:ds="http://schemas.openxmlformats.org/officeDocument/2006/customXml" ds:itemID="{CF551EE2-8AB2-4849-BC67-6AC058707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8b2877-2571-4ab1-b247-7c5666c30804"/>
    <ds:schemaRef ds:uri="8bc471c2-8761-46ee-b69d-9014f1f22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13F7C2-A388-43F2-9DA9-24B24E3073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43110</TotalTime>
  <Words>2382</Words>
  <Application>Microsoft Office PowerPoint</Application>
  <PresentationFormat>Widescreen</PresentationFormat>
  <Paragraphs>297</Paragraphs>
  <Slides>28</Slides>
  <Notes>28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28</vt:i4>
      </vt:variant>
    </vt:vector>
  </HeadingPairs>
  <TitlesOfParts>
    <vt:vector size="43" baseType="lpstr">
      <vt:lpstr>.AppleSystemUIFont</vt:lpstr>
      <vt:lpstr>Arial</vt:lpstr>
      <vt:lpstr>Calibri</vt:lpstr>
      <vt:lpstr>Charles Modern</vt:lpstr>
      <vt:lpstr>Charles Modern Cond</vt:lpstr>
      <vt:lpstr>Charles Modern Cond Light</vt:lpstr>
      <vt:lpstr>Charles Modern Light</vt:lpstr>
      <vt:lpstr>CharlesModern</vt:lpstr>
      <vt:lpstr>FreightSansLFPro</vt:lpstr>
      <vt:lpstr>Geneva</vt:lpstr>
      <vt:lpstr>Helvetica</vt:lpstr>
      <vt:lpstr>Wingdings</vt:lpstr>
      <vt:lpstr>Office Theme</vt:lpstr>
      <vt:lpstr>Standard Master</vt:lpstr>
      <vt:lpstr>4_Office Theme</vt:lpstr>
      <vt:lpstr>PowerPoint Presentation</vt:lpstr>
      <vt:lpstr>PowerPoint Presentation</vt:lpstr>
      <vt:lpstr>PowerPoint Presentation</vt:lpstr>
      <vt:lpstr>Why an estate plan is essential</vt:lpstr>
      <vt:lpstr>Common estate planning myths</vt:lpstr>
      <vt:lpstr>An estate plan helps you:</vt:lpstr>
      <vt:lpstr>Resources in your  estate planning toolbox  to provide instructions</vt:lpstr>
      <vt:lpstr>What happens to your wealth upon death </vt:lpstr>
      <vt:lpstr>Distribution to your spouse depends on state law</vt:lpstr>
      <vt:lpstr>Distribution of your assets</vt:lpstr>
      <vt:lpstr>PowerPoint Presentation</vt:lpstr>
      <vt:lpstr>An estate plan  that works for you </vt:lpstr>
      <vt:lpstr>PowerPoint Presentation</vt:lpstr>
      <vt:lpstr>PowerPoint Presentation</vt:lpstr>
      <vt:lpstr>Planning options available to you</vt:lpstr>
      <vt:lpstr>PowerPoint Presentation</vt:lpstr>
      <vt:lpstr>PowerPoint Presentation</vt:lpstr>
      <vt:lpstr>PowerPoint Presentation</vt:lpstr>
      <vt:lpstr>What is a trust and how does one work?</vt:lpstr>
      <vt:lpstr>PowerPoint Presentation</vt:lpstr>
      <vt:lpstr>Other estate planning considerations</vt:lpstr>
      <vt:lpstr>Let’s review what we’ve learned today</vt:lpstr>
      <vt:lpstr>PowerPoint Presentation</vt:lpstr>
      <vt:lpstr>Assemble your team</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Planning (PPT)</dc:title>
  <dc:creator>LocalAquisitionMarketing@schwab.com</dc:creator>
  <cp:lastModifiedBy>Hsu, Paul</cp:lastModifiedBy>
  <cp:revision>1184</cp:revision>
  <dcterms:created xsi:type="dcterms:W3CDTF">2016-08-15T21:47:41Z</dcterms:created>
  <dcterms:modified xsi:type="dcterms:W3CDTF">2025-05-01T17:20:21Z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0x0101002505D95DA270864CB31C5EEB2BB01AF0</vt:lpwstr>
  </property>
  <property fmtid="{D5CDD505-2E9C-101B-9397-08002B2CF9AE}" pid="3" name="MSIP_Label_6b5c19be-2d3a-4063-bcc2-f075097a5f8a_Enabled">
    <vt:lpwstr>true</vt:lpwstr>
  </property>
  <property fmtid="{D5CDD505-2E9C-101B-9397-08002B2CF9AE}" pid="4" name="MSIP_Label_6b5c19be-2d3a-4063-bcc2-f075097a5f8a_SetDate">
    <vt:lpwstr>2025-01-21T21:47:11Z</vt:lpwstr>
  </property>
  <property fmtid="{D5CDD505-2E9C-101B-9397-08002B2CF9AE}" pid="5" name="MSIP_Label_6b5c19be-2d3a-4063-bcc2-f075097a5f8a_Method">
    <vt:lpwstr>Standard</vt:lpwstr>
  </property>
  <property fmtid="{D5CDD505-2E9C-101B-9397-08002B2CF9AE}" pid="6" name="MSIP_Label_6b5c19be-2d3a-4063-bcc2-f075097a5f8a_Name">
    <vt:lpwstr>Internal</vt:lpwstr>
  </property>
  <property fmtid="{D5CDD505-2E9C-101B-9397-08002B2CF9AE}" pid="7" name="MSIP_Label_6b5c19be-2d3a-4063-bcc2-f075097a5f8a_SiteId">
    <vt:lpwstr>61de5c81-d3b4-4669-a7ae-bd2e3884f7fa</vt:lpwstr>
  </property>
  <property fmtid="{D5CDD505-2E9C-101B-9397-08002B2CF9AE}" pid="8" name="MSIP_Label_6b5c19be-2d3a-4063-bcc2-f075097a5f8a_ActionId">
    <vt:lpwstr>9eec6b81-bca3-4d4b-8ffc-527e65a961d2</vt:lpwstr>
  </property>
  <property fmtid="{D5CDD505-2E9C-101B-9397-08002B2CF9AE}" pid="9" name="MSIP_Label_6b5c19be-2d3a-4063-bcc2-f075097a5f8a_ContentBits">
    <vt:lpwstr>2</vt:lpwstr>
  </property>
  <property fmtid="{D5CDD505-2E9C-101B-9397-08002B2CF9AE}" pid="10" name="MSIP_Label_6b5c19be-2d3a-4063-bcc2-f075097a5f8a_Tag">
    <vt:lpwstr>10, 3, 0, 2</vt:lpwstr>
  </property>
  <property fmtid="{D5CDD505-2E9C-101B-9397-08002B2CF9AE}" pid="11" name="ClassificationContentMarkingFooterLocations">
    <vt:lpwstr>Office Theme:7\Standard Master:7\4_Office Theme:4</vt:lpwstr>
  </property>
  <property fmtid="{D5CDD505-2E9C-101B-9397-08002B2CF9AE}" pid="12" name="ClassificationContentMarkingFooterText">
    <vt:lpwstr>   Classification: Schwab Internal</vt:lpwstr>
  </property>
  <property fmtid="{D5CDD505-2E9C-101B-9397-08002B2CF9AE}" pid="13" name="MediaServiceImageTags">
    <vt:lpwstr/>
  </property>
</Properties>
</file>